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0.46360153256704978</c:v>
                </c:pt>
                <c:pt idx="1">
                  <c:v>0.53448275862068961</c:v>
                </c:pt>
                <c:pt idx="2">
                  <c:v>0</c:v>
                </c:pt>
                <c:pt idx="3">
                  <c:v>1.9157088122605361E-3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Sheet1!$E$2:$E$5</c:f>
              <c:numCache>
                <c:formatCode>0.0;;</c:formatCode>
                <c:ptCount val="4"/>
                <c:pt idx="0">
                  <c:v>0</c:v>
                </c:pt>
                <c:pt idx="1">
                  <c:v>5.4581066864947596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Sheet1!$G$2:$G$5</c:f>
              <c:numCache>
                <c:formatCode>0.0;;</c:formatCode>
                <c:ptCount val="4"/>
                <c:pt idx="0">
                  <c:v>5.7711028508236497</c:v>
                </c:pt>
                <c:pt idx="1">
                  <c:v>0</c:v>
                </c:pt>
                <c:pt idx="2">
                  <c:v>6.0560065194160533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4.2288971491763503</c:v>
                </c:pt>
                <c:pt idx="1">
                  <c:v>4.5418933135052404</c:v>
                </c:pt>
                <c:pt idx="2">
                  <c:v>3.9439934805839467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Sheet1!$G$2:$G$5</c:f>
              <c:numCache>
                <c:formatCode>0.0;;</c:formatCode>
                <c:ptCount val="4"/>
                <c:pt idx="0">
                  <c:v>8.0790041145332783</c:v>
                </c:pt>
                <c:pt idx="1">
                  <c:v>7.9709248021211492</c:v>
                </c:pt>
                <c:pt idx="2">
                  <c:v>8.1339121873830447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1.9209958854667217</c:v>
                </c:pt>
                <c:pt idx="1">
                  <c:v>2.0290751978788508</c:v>
                </c:pt>
                <c:pt idx="2">
                  <c:v>1.8660878126169553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Sheet1!$E$2:$E$5</c:f>
              <c:numCache>
                <c:formatCode>0.0;;</c:formatCode>
                <c:ptCount val="4"/>
                <c:pt idx="0">
                  <c:v>0</c:v>
                </c:pt>
                <c:pt idx="1">
                  <c:v>8.5414360218361907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Sheet1!$F$2:$F$5</c:f>
              <c:numCache>
                <c:formatCode>0.0;;</c:formatCode>
                <c:ptCount val="4"/>
                <c:pt idx="0">
                  <c:v>8.7592561494546022</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Sheet1!$G$2:$G$5</c:f>
              <c:numCache>
                <c:formatCode>0.0;;</c:formatCode>
                <c:ptCount val="4"/>
                <c:pt idx="0">
                  <c:v>0</c:v>
                </c:pt>
                <c:pt idx="1">
                  <c:v>0</c:v>
                </c:pt>
                <c:pt idx="2">
                  <c:v>8.800225288387491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1.2407438505453978</c:v>
                </c:pt>
                <c:pt idx="1">
                  <c:v>1.4585639781638093</c:v>
                </c:pt>
                <c:pt idx="2">
                  <c:v>1.199774711612509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Sheet1!$G$2:$G$5</c:f>
              <c:numCache>
                <c:formatCode>0.0;;</c:formatCode>
                <c:ptCount val="4"/>
                <c:pt idx="0">
                  <c:v>3.355018965712969</c:v>
                </c:pt>
                <c:pt idx="1">
                  <c:v>3.201328993451487</c:v>
                </c:pt>
                <c:pt idx="2">
                  <c:v>3.3179423209149088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6.6449810342870315</c:v>
                </c:pt>
                <c:pt idx="1">
                  <c:v>6.7986710065485134</c:v>
                </c:pt>
                <c:pt idx="2">
                  <c:v>6.6820576790850907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York Hospital (80)</c:v>
                </c:pt>
                <c:pt idx="2">
                  <c:v>Scarborough General Hospital (36)</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York Hospital (80)</c:v>
                </c:pt>
                <c:pt idx="2">
                  <c:v>Scarborough General Hospital (36)</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York Hospital (80)</c:v>
                </c:pt>
                <c:pt idx="2">
                  <c:v>Scarborough General Hospital (36)</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York Hospital (80)</c:v>
                </c:pt>
                <c:pt idx="2">
                  <c:v>Scarborough General Hospital (36)</c:v>
                </c:pt>
                <c:pt idx="3">
                  <c:v>Bridlington And District Hospital (-)</c:v>
                </c:pt>
              </c:strCache>
            </c:strRef>
          </c:cat>
          <c:val>
            <c:numRef>
              <c:f>Sheet1!$G$2:$G$5</c:f>
              <c:numCache>
                <c:formatCode>0.0;;</c:formatCode>
                <c:ptCount val="4"/>
                <c:pt idx="0">
                  <c:v>6.3134094608552997</c:v>
                </c:pt>
                <c:pt idx="1">
                  <c:v>6.2404306161976164</c:v>
                </c:pt>
                <c:pt idx="2">
                  <c:v>6.1679132098530891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York Hospital (80)</c:v>
                </c:pt>
                <c:pt idx="2">
                  <c:v>Scarborough General Hospital (36)</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York Hospital (80)</c:v>
                </c:pt>
                <c:pt idx="2">
                  <c:v>Scarborough General Hospital (36)</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(117)</c:v>
                </c:pt>
                <c:pt idx="1">
                  <c:v>York Hospital (80)</c:v>
                </c:pt>
                <c:pt idx="2">
                  <c:v>Scarborough General Hospital (36)</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3.6865905391447003</c:v>
                </c:pt>
                <c:pt idx="1">
                  <c:v>3.7595693838023836</c:v>
                </c:pt>
                <c:pt idx="2">
                  <c:v>3.8320867901469109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(513)</c:v>
                </c:pt>
                <c:pt idx="1">
                  <c:v>York Hospital (349)</c:v>
                </c:pt>
                <c:pt idx="2">
                  <c:v>Scarborough General Hospital (140)</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(513)</c:v>
                </c:pt>
                <c:pt idx="1">
                  <c:v>York Hospital (349)</c:v>
                </c:pt>
                <c:pt idx="2">
                  <c:v>Scarborough General Hospital (140)</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(513)</c:v>
                </c:pt>
                <c:pt idx="1">
                  <c:v>York Hospital (349)</c:v>
                </c:pt>
                <c:pt idx="2">
                  <c:v>Scarborough General Hospital (140)</c:v>
                </c:pt>
                <c:pt idx="3">
                  <c:v>Bridlington And District Hospital (-)</c:v>
                </c:pt>
              </c:strCache>
            </c:strRef>
          </c:cat>
          <c:val>
            <c:numRef>
              <c:f>Sheet1!$F$2:$F$5</c:f>
              <c:numCache>
                <c:formatCode>0.0;;</c:formatCode>
                <c:ptCount val="4"/>
                <c:pt idx="0">
                  <c:v>0</c:v>
                </c:pt>
                <c:pt idx="1">
                  <c:v>8.5198738254336916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(513)</c:v>
                </c:pt>
                <c:pt idx="1">
                  <c:v>York Hospital (349)</c:v>
                </c:pt>
                <c:pt idx="2">
                  <c:v>Scarborough General Hospital (140)</c:v>
                </c:pt>
                <c:pt idx="3">
                  <c:v>Bridlington And District Hospital (-)</c:v>
                </c:pt>
              </c:strCache>
            </c:strRef>
          </c:cat>
          <c:val>
            <c:numRef>
              <c:f>Sheet1!$G$2:$G$5</c:f>
              <c:numCache>
                <c:formatCode>0.0;;</c:formatCode>
                <c:ptCount val="4"/>
                <c:pt idx="0">
                  <c:v>8.7524098558611527</c:v>
                </c:pt>
                <c:pt idx="1">
                  <c:v>0</c:v>
                </c:pt>
                <c:pt idx="2">
                  <c:v>9.1871858386512582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(513)</c:v>
                </c:pt>
                <c:pt idx="1">
                  <c:v>York Hospital (349)</c:v>
                </c:pt>
                <c:pt idx="2">
                  <c:v>Scarborough General Hospital (140)</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(513)</c:v>
                </c:pt>
                <c:pt idx="1">
                  <c:v>York Hospital (349)</c:v>
                </c:pt>
                <c:pt idx="2">
                  <c:v>Scarborough General Hospital (140)</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(513)</c:v>
                </c:pt>
                <c:pt idx="1">
                  <c:v>York Hospital (349)</c:v>
                </c:pt>
                <c:pt idx="2">
                  <c:v>Scarborough General Hospital (140)</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1.2475901441388473</c:v>
                </c:pt>
                <c:pt idx="1">
                  <c:v>1.4801261745663084</c:v>
                </c:pt>
                <c:pt idx="2">
                  <c:v>0.81281416134874185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(339)</c:v>
                </c:pt>
                <c:pt idx="1">
                  <c:v>York Hospital (224)</c:v>
                </c:pt>
                <c:pt idx="2">
                  <c:v>Scarborough General Hospital (96)</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(339)</c:v>
                </c:pt>
                <c:pt idx="1">
                  <c:v>York Hospital (224)</c:v>
                </c:pt>
                <c:pt idx="2">
                  <c:v>Scarborough General Hospital (96)</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(339)</c:v>
                </c:pt>
                <c:pt idx="1">
                  <c:v>York Hospital (224)</c:v>
                </c:pt>
                <c:pt idx="2">
                  <c:v>Scarborough General Hospital (96)</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(339)</c:v>
                </c:pt>
                <c:pt idx="1">
                  <c:v>York Hospital (224)</c:v>
                </c:pt>
                <c:pt idx="2">
                  <c:v>Scarborough General Hospital (96)</c:v>
                </c:pt>
                <c:pt idx="3">
                  <c:v>Bridlington And District Hospital (-)</c:v>
                </c:pt>
              </c:strCache>
            </c:strRef>
          </c:cat>
          <c:val>
            <c:numRef>
              <c:f>Sheet1!$G$2:$G$5</c:f>
              <c:numCache>
                <c:formatCode>0.0;;</c:formatCode>
                <c:ptCount val="4"/>
                <c:pt idx="0">
                  <c:v>8.2849902611512061</c:v>
                </c:pt>
                <c:pt idx="1">
                  <c:v>8.2267165049733642</c:v>
                </c:pt>
                <c:pt idx="2">
                  <c:v>8.3266906096978826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(339)</c:v>
                </c:pt>
                <c:pt idx="1">
                  <c:v>York Hospital (224)</c:v>
                </c:pt>
                <c:pt idx="2">
                  <c:v>Scarborough General Hospital (96)</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(339)</c:v>
                </c:pt>
                <c:pt idx="1">
                  <c:v>York Hospital (224)</c:v>
                </c:pt>
                <c:pt idx="2">
                  <c:v>Scarborough General Hospital (96)</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(339)</c:v>
                </c:pt>
                <c:pt idx="1">
                  <c:v>York Hospital (224)</c:v>
                </c:pt>
                <c:pt idx="2">
                  <c:v>Scarborough General Hospital (96)</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1.7150097388487939</c:v>
                </c:pt>
                <c:pt idx="1">
                  <c:v>1.7732834950266358</c:v>
                </c:pt>
                <c:pt idx="2">
                  <c:v>1.6733093903021174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(306)</c:v>
                </c:pt>
                <c:pt idx="1">
                  <c:v>York Hospital (208)</c:v>
                </c:pt>
                <c:pt idx="2">
                  <c:v>Scarborough General Hospital (83)</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(306)</c:v>
                </c:pt>
                <c:pt idx="1">
                  <c:v>York Hospital (208)</c:v>
                </c:pt>
                <c:pt idx="2">
                  <c:v>Scarborough General Hospital (83)</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(306)</c:v>
                </c:pt>
                <c:pt idx="1">
                  <c:v>York Hospital (208)</c:v>
                </c:pt>
                <c:pt idx="2">
                  <c:v>Scarborough General Hospital (83)</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(306)</c:v>
                </c:pt>
                <c:pt idx="1">
                  <c:v>York Hospital (208)</c:v>
                </c:pt>
                <c:pt idx="2">
                  <c:v>Scarborough General Hospital (83)</c:v>
                </c:pt>
                <c:pt idx="3">
                  <c:v>Bridlington And District Hospital (-)</c:v>
                </c:pt>
              </c:strCache>
            </c:strRef>
          </c:cat>
          <c:val>
            <c:numRef>
              <c:f>Sheet1!$G$2:$G$5</c:f>
              <c:numCache>
                <c:formatCode>0.0;;</c:formatCode>
                <c:ptCount val="4"/>
                <c:pt idx="0">
                  <c:v>7.8240994956328453</c:v>
                </c:pt>
                <c:pt idx="1">
                  <c:v>7.6812227644609488</c:v>
                </c:pt>
                <c:pt idx="2">
                  <c:v>8.0351005845725414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(306)</c:v>
                </c:pt>
                <c:pt idx="1">
                  <c:v>York Hospital (208)</c:v>
                </c:pt>
                <c:pt idx="2">
                  <c:v>Scarborough General Hospital (83)</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(306)</c:v>
                </c:pt>
                <c:pt idx="1">
                  <c:v>York Hospital (208)</c:v>
                </c:pt>
                <c:pt idx="2">
                  <c:v>Scarborough General Hospital (83)</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(306)</c:v>
                </c:pt>
                <c:pt idx="1">
                  <c:v>York Hospital (208)</c:v>
                </c:pt>
                <c:pt idx="2">
                  <c:v>Scarborough General Hospital (83)</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2.1759005043671547</c:v>
                </c:pt>
                <c:pt idx="1">
                  <c:v>2.3187772355390512</c:v>
                </c:pt>
                <c:pt idx="2">
                  <c:v>1.9648994154274586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(135)</c:v>
                </c:pt>
                <c:pt idx="1">
                  <c:v>York Hospital (81)</c:v>
                </c:pt>
                <c:pt idx="2">
                  <c:v>Scarborough General Hospital (41)</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(135)</c:v>
                </c:pt>
                <c:pt idx="1">
                  <c:v>York Hospital (81)</c:v>
                </c:pt>
                <c:pt idx="2">
                  <c:v>Scarborough General Hospital (41)</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(135)</c:v>
                </c:pt>
                <c:pt idx="1">
                  <c:v>York Hospital (81)</c:v>
                </c:pt>
                <c:pt idx="2">
                  <c:v>Scarborough General Hospital (41)</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(135)</c:v>
                </c:pt>
                <c:pt idx="1">
                  <c:v>York Hospital (81)</c:v>
                </c:pt>
                <c:pt idx="2">
                  <c:v>Scarborough General Hospital (41)</c:v>
                </c:pt>
                <c:pt idx="3">
                  <c:v>Bridlington And District Hospital (-)</c:v>
                </c:pt>
              </c:strCache>
            </c:strRef>
          </c:cat>
          <c:val>
            <c:numRef>
              <c:f>Sheet1!$G$2:$G$5</c:f>
              <c:numCache>
                <c:formatCode>0.0;;</c:formatCode>
                <c:ptCount val="4"/>
                <c:pt idx="0">
                  <c:v>8.0080309639852629</c:v>
                </c:pt>
                <c:pt idx="1">
                  <c:v>7.8928386505423518</c:v>
                </c:pt>
                <c:pt idx="2">
                  <c:v>7.4423222940089628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(135)</c:v>
                </c:pt>
                <c:pt idx="1">
                  <c:v>York Hospital (81)</c:v>
                </c:pt>
                <c:pt idx="2">
                  <c:v>Scarborough General Hospital (41)</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(135)</c:v>
                </c:pt>
                <c:pt idx="1">
                  <c:v>York Hospital (81)</c:v>
                </c:pt>
                <c:pt idx="2">
                  <c:v>Scarborough General Hospital (41)</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(135)</c:v>
                </c:pt>
                <c:pt idx="1">
                  <c:v>York Hospital (81)</c:v>
                </c:pt>
                <c:pt idx="2">
                  <c:v>Scarborough General Hospital (41)</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1.9919690360147371</c:v>
                </c:pt>
                <c:pt idx="1">
                  <c:v>2.1071613494576482</c:v>
                </c:pt>
                <c:pt idx="2">
                  <c:v>2.5576777059910372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(240)</c:v>
                </c:pt>
                <c:pt idx="1">
                  <c:v>York Hospital (168)</c:v>
                </c:pt>
                <c:pt idx="2">
                  <c:v>Scarborough General Hospital (62)</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(240)</c:v>
                </c:pt>
                <c:pt idx="1">
                  <c:v>York Hospital (168)</c:v>
                </c:pt>
                <c:pt idx="2">
                  <c:v>Scarborough General Hospital (62)</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(240)</c:v>
                </c:pt>
                <c:pt idx="1">
                  <c:v>York Hospital (168)</c:v>
                </c:pt>
                <c:pt idx="2">
                  <c:v>Scarborough General Hospital (62)</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(240)</c:v>
                </c:pt>
                <c:pt idx="1">
                  <c:v>York Hospital (168)</c:v>
                </c:pt>
                <c:pt idx="2">
                  <c:v>Scarborough General Hospital (62)</c:v>
                </c:pt>
                <c:pt idx="3">
                  <c:v>Bridlington And District Hospital (-)</c:v>
                </c:pt>
              </c:strCache>
            </c:strRef>
          </c:cat>
          <c:val>
            <c:numRef>
              <c:f>Sheet1!$G$2:$G$5</c:f>
              <c:numCache>
                <c:formatCode>0.0;;</c:formatCode>
                <c:ptCount val="4"/>
                <c:pt idx="0">
                  <c:v>6.7337585208920432</c:v>
                </c:pt>
                <c:pt idx="1">
                  <c:v>6.6806984209773086</c:v>
                </c:pt>
                <c:pt idx="2">
                  <c:v>5.8058585281158859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(240)</c:v>
                </c:pt>
                <c:pt idx="1">
                  <c:v>York Hospital (168)</c:v>
                </c:pt>
                <c:pt idx="2">
                  <c:v>Scarborough General Hospital (62)</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(240)</c:v>
                </c:pt>
                <c:pt idx="1">
                  <c:v>York Hospital (168)</c:v>
                </c:pt>
                <c:pt idx="2">
                  <c:v>Scarborough General Hospital (62)</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(240)</c:v>
                </c:pt>
                <c:pt idx="1">
                  <c:v>York Hospital (168)</c:v>
                </c:pt>
                <c:pt idx="2">
                  <c:v>Scarborough General Hospital (62)</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3.2662414791079568</c:v>
                </c:pt>
                <c:pt idx="1">
                  <c:v>3.3193015790226914</c:v>
                </c:pt>
                <c:pt idx="2">
                  <c:v>4.1941414718841141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York Hospital (325)</c:v>
                </c:pt>
                <c:pt idx="2">
                  <c:v>Scarborough General Hospital (133)</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York Hospital (325)</c:v>
                </c:pt>
                <c:pt idx="2">
                  <c:v>Scarborough General Hospital (133)</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York Hospital (325)</c:v>
                </c:pt>
                <c:pt idx="2">
                  <c:v>Scarborough General Hospital (133)</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York Hospital (325)</c:v>
                </c:pt>
                <c:pt idx="2">
                  <c:v>Scarborough General Hospital (133)</c:v>
                </c:pt>
                <c:pt idx="3">
                  <c:v>Bridlington And District Hospital (-)</c:v>
                </c:pt>
              </c:strCache>
            </c:strRef>
          </c:cat>
          <c:val>
            <c:numRef>
              <c:f>Sheet1!$G$2:$G$5</c:f>
              <c:numCache>
                <c:formatCode>0.0;;</c:formatCode>
                <c:ptCount val="4"/>
                <c:pt idx="0">
                  <c:v>9.5263760919801843</c:v>
                </c:pt>
                <c:pt idx="1">
                  <c:v>9.4536695224656029</c:v>
                </c:pt>
                <c:pt idx="2">
                  <c:v>9.5899026514985835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York Hospital (325)</c:v>
                </c:pt>
                <c:pt idx="2">
                  <c:v>Scarborough General Hospital (133)</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York Hospital (325)</c:v>
                </c:pt>
                <c:pt idx="2">
                  <c:v>Scarborough General Hospital (133)</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(479)</c:v>
                </c:pt>
                <c:pt idx="1">
                  <c:v>York Hospital (325)</c:v>
                </c:pt>
                <c:pt idx="2">
                  <c:v>Scarborough General Hospital (133)</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0.47362390801981569</c:v>
                </c:pt>
                <c:pt idx="1">
                  <c:v>0.54633047753439712</c:v>
                </c:pt>
                <c:pt idx="2">
                  <c:v>0.41009734850141655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York Hospital (338)</c:v>
                </c:pt>
                <c:pt idx="2">
                  <c:v>Scarborough General Hospital (126)</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York Hospital (338)</c:v>
                </c:pt>
                <c:pt idx="2">
                  <c:v>Scarborough General Hospital (126)</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York Hospital (338)</c:v>
                </c:pt>
                <c:pt idx="2">
                  <c:v>Scarborough General Hospital (126)</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York Hospital (338)</c:v>
                </c:pt>
                <c:pt idx="2">
                  <c:v>Scarborough General Hospital (126)</c:v>
                </c:pt>
                <c:pt idx="3">
                  <c:v>Bridlington And District Hospital (-)</c:v>
                </c:pt>
              </c:strCache>
            </c:strRef>
          </c:cat>
          <c:val>
            <c:numRef>
              <c:f>Sheet1!$G$2:$G$5</c:f>
              <c:numCache>
                <c:formatCode>0.0;;</c:formatCode>
                <c:ptCount val="4"/>
                <c:pt idx="0">
                  <c:v>8.5692477269229013</c:v>
                </c:pt>
                <c:pt idx="1">
                  <c:v>8.699047891112059</c:v>
                </c:pt>
                <c:pt idx="2">
                  <c:v>8.4104295807954426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York Hospital (338)</c:v>
                </c:pt>
                <c:pt idx="2">
                  <c:v>Scarborough General Hospital (126)</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York Hospital (338)</c:v>
                </c:pt>
                <c:pt idx="2">
                  <c:v>Scarborough General Hospital (126)</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York Hospital (338)</c:v>
                </c:pt>
                <c:pt idx="2">
                  <c:v>Scarborough General Hospital (126)</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1.4307522730770987</c:v>
                </c:pt>
                <c:pt idx="1">
                  <c:v>1.300952108887941</c:v>
                </c:pt>
                <c:pt idx="2">
                  <c:v>1.5895704192045574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(518)</c:v>
                </c:pt>
                <c:pt idx="1">
                  <c:v>York Hospital (352)</c:v>
                </c:pt>
                <c:pt idx="2">
                  <c:v>Scarborough General Hospital (142)</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(518)</c:v>
                </c:pt>
                <c:pt idx="1">
                  <c:v>York Hospital (352)</c:v>
                </c:pt>
                <c:pt idx="2">
                  <c:v>Scarborough General Hospital (142)</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(518)</c:v>
                </c:pt>
                <c:pt idx="1">
                  <c:v>York Hospital (352)</c:v>
                </c:pt>
                <c:pt idx="2">
                  <c:v>Scarborough General Hospital (142)</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(518)</c:v>
                </c:pt>
                <c:pt idx="1">
                  <c:v>York Hospital (352)</c:v>
                </c:pt>
                <c:pt idx="2">
                  <c:v>Scarborough General Hospital (142)</c:v>
                </c:pt>
                <c:pt idx="3">
                  <c:v>Bridlington And District Hospital (-)</c:v>
                </c:pt>
              </c:strCache>
            </c:strRef>
          </c:cat>
          <c:val>
            <c:numRef>
              <c:f>Sheet1!$G$2:$G$5</c:f>
              <c:numCache>
                <c:formatCode>0.0;;</c:formatCode>
                <c:ptCount val="4"/>
                <c:pt idx="0">
                  <c:v>9.0719077169790765</c:v>
                </c:pt>
                <c:pt idx="1">
                  <c:v>9.1455774763712636</c:v>
                </c:pt>
                <c:pt idx="2">
                  <c:v>8.7034519570006399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(518)</c:v>
                </c:pt>
                <c:pt idx="1">
                  <c:v>York Hospital (352)</c:v>
                </c:pt>
                <c:pt idx="2">
                  <c:v>Scarborough General Hospital (142)</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(518)</c:v>
                </c:pt>
                <c:pt idx="1">
                  <c:v>York Hospital (352)</c:v>
                </c:pt>
                <c:pt idx="2">
                  <c:v>Scarborough General Hospital (142)</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(518)</c:v>
                </c:pt>
                <c:pt idx="1">
                  <c:v>York Hospital (352)</c:v>
                </c:pt>
                <c:pt idx="2">
                  <c:v>Scarborough General Hospital (142)</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0.9280922830209235</c:v>
                </c:pt>
                <c:pt idx="1">
                  <c:v>0.85442252362873639</c:v>
                </c:pt>
                <c:pt idx="2">
                  <c:v>1.2965480429993601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(354)</c:v>
                </c:pt>
                <c:pt idx="2">
                  <c:v>Scarborough General Hospital (141)</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(354)</c:v>
                </c:pt>
                <c:pt idx="2">
                  <c:v>Scarborough General Hospital (141)</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(354)</c:v>
                </c:pt>
                <c:pt idx="2">
                  <c:v>Scarborough General Hospital (141)</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(354)</c:v>
                </c:pt>
                <c:pt idx="2">
                  <c:v>Scarborough General Hospital (141)</c:v>
                </c:pt>
                <c:pt idx="3">
                  <c:v>Bridlington And District Hospital (-)</c:v>
                </c:pt>
              </c:strCache>
            </c:strRef>
          </c:cat>
          <c:val>
            <c:numRef>
              <c:f>Sheet1!$G$2:$G$5</c:f>
              <c:numCache>
                <c:formatCode>0.0;;</c:formatCode>
                <c:ptCount val="4"/>
                <c:pt idx="0">
                  <c:v>8.8948997216545767</c:v>
                </c:pt>
                <c:pt idx="1">
                  <c:v>8.9137633277275565</c:v>
                </c:pt>
                <c:pt idx="2">
                  <c:v>8.54891048714404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(354)</c:v>
                </c:pt>
                <c:pt idx="2">
                  <c:v>Scarborough General Hospital (141)</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(354)</c:v>
                </c:pt>
                <c:pt idx="2">
                  <c:v>Scarborough General Hospital (141)</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(354)</c:v>
                </c:pt>
                <c:pt idx="2">
                  <c:v>Scarborough General Hospital (141)</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1.1051002783454233</c:v>
                </c:pt>
                <c:pt idx="1">
                  <c:v>1.0862366722724435</c:v>
                </c:pt>
                <c:pt idx="2">
                  <c:v>1.45108951285596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York Hospital (328)</c:v>
                </c:pt>
                <c:pt idx="2">
                  <c:v>Scarborough General Hospital (126)</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York Hospital (328)</c:v>
                </c:pt>
                <c:pt idx="2">
                  <c:v>Scarborough General Hospital (126)</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York Hospital (328)</c:v>
                </c:pt>
                <c:pt idx="2">
                  <c:v>Scarborough General Hospital (126)</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York Hospital (328)</c:v>
                </c:pt>
                <c:pt idx="2">
                  <c:v>Scarborough General Hospital (126)</c:v>
                </c:pt>
                <c:pt idx="3">
                  <c:v>Bridlington And District Hospital (-)</c:v>
                </c:pt>
              </c:strCache>
            </c:strRef>
          </c:cat>
          <c:val>
            <c:numRef>
              <c:f>Sheet1!$G$2:$G$5</c:f>
              <c:numCache>
                <c:formatCode>0.0;;</c:formatCode>
                <c:ptCount val="4"/>
                <c:pt idx="0">
                  <c:v>8.5642634944064806</c:v>
                </c:pt>
                <c:pt idx="1">
                  <c:v>8.5191763494185189</c:v>
                </c:pt>
                <c:pt idx="2">
                  <c:v>8.4869451899593571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York Hospital (328)</c:v>
                </c:pt>
                <c:pt idx="2">
                  <c:v>Scarborough General Hospital (126)</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York Hospital (328)</c:v>
                </c:pt>
                <c:pt idx="2">
                  <c:v>Scarborough General Hospital (126)</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(477)</c:v>
                </c:pt>
                <c:pt idx="1">
                  <c:v>York Hospital (328)</c:v>
                </c:pt>
                <c:pt idx="2">
                  <c:v>Scarborough General Hospital (126)</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1.4357365055935194</c:v>
                </c:pt>
                <c:pt idx="1">
                  <c:v>1.4808236505814811</c:v>
                </c:pt>
                <c:pt idx="2">
                  <c:v>1.5130548100406429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(353)</c:v>
                </c:pt>
                <c:pt idx="2">
                  <c:v>Scarborough General Hospital (142)</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(353)</c:v>
                </c:pt>
                <c:pt idx="2">
                  <c:v>Scarborough General Hospital (142)</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(353)</c:v>
                </c:pt>
                <c:pt idx="2">
                  <c:v>Scarborough General Hospital (142)</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(353)</c:v>
                </c:pt>
                <c:pt idx="2">
                  <c:v>Scarborough General Hospital (142)</c:v>
                </c:pt>
                <c:pt idx="3">
                  <c:v>Bridlington And District Hospital (-)</c:v>
                </c:pt>
              </c:strCache>
            </c:strRef>
          </c:cat>
          <c:val>
            <c:numRef>
              <c:f>Sheet1!$G$2:$G$5</c:f>
              <c:numCache>
                <c:formatCode>0.0;;</c:formatCode>
                <c:ptCount val="4"/>
                <c:pt idx="0">
                  <c:v>8.9129638345058719</c:v>
                </c:pt>
                <c:pt idx="1">
                  <c:v>8.8143833670797331</c:v>
                </c:pt>
                <c:pt idx="2">
                  <c:v>9.2896663693000452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(353)</c:v>
                </c:pt>
                <c:pt idx="2">
                  <c:v>Scarborough General Hospital (142)</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(353)</c:v>
                </c:pt>
                <c:pt idx="2">
                  <c:v>Scarborough General Hospital (142)</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(353)</c:v>
                </c:pt>
                <c:pt idx="2">
                  <c:v>Scarborough General Hospital (142)</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1.0870361654941281</c:v>
                </c:pt>
                <c:pt idx="1">
                  <c:v>1.1856166329202669</c:v>
                </c:pt>
                <c:pt idx="2">
                  <c:v>0.71033363069995481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(507)</c:v>
                </c:pt>
                <c:pt idx="1">
                  <c:v>York Hospital (347)</c:v>
                </c:pt>
                <c:pt idx="2">
                  <c:v>Scarborough General Hospital (136)</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(507)</c:v>
                </c:pt>
                <c:pt idx="1">
                  <c:v>York Hospital (347)</c:v>
                </c:pt>
                <c:pt idx="2">
                  <c:v>Scarborough General Hospital (136)</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(507)</c:v>
                </c:pt>
                <c:pt idx="1">
                  <c:v>York Hospital (347)</c:v>
                </c:pt>
                <c:pt idx="2">
                  <c:v>Scarborough General Hospital (136)</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(507)</c:v>
                </c:pt>
                <c:pt idx="1">
                  <c:v>York Hospital (347)</c:v>
                </c:pt>
                <c:pt idx="2">
                  <c:v>Scarborough General Hospital (136)</c:v>
                </c:pt>
                <c:pt idx="3">
                  <c:v>Bridlington And District Hospital (-)</c:v>
                </c:pt>
              </c:strCache>
            </c:strRef>
          </c:cat>
          <c:val>
            <c:numRef>
              <c:f>Sheet1!$G$2:$G$5</c:f>
              <c:numCache>
                <c:formatCode>0.0;;</c:formatCode>
                <c:ptCount val="4"/>
                <c:pt idx="0">
                  <c:v>8.6073153253879351</c:v>
                </c:pt>
                <c:pt idx="1">
                  <c:v>8.5120183092163764</c:v>
                </c:pt>
                <c:pt idx="2">
                  <c:v>8.5840472882606651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(507)</c:v>
                </c:pt>
                <c:pt idx="1">
                  <c:v>York Hospital (347)</c:v>
                </c:pt>
                <c:pt idx="2">
                  <c:v>Scarborough General Hospital (136)</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(507)</c:v>
                </c:pt>
                <c:pt idx="1">
                  <c:v>York Hospital (347)</c:v>
                </c:pt>
                <c:pt idx="2">
                  <c:v>Scarborough General Hospital (136)</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(507)</c:v>
                </c:pt>
                <c:pt idx="1">
                  <c:v>York Hospital (347)</c:v>
                </c:pt>
                <c:pt idx="2">
                  <c:v>Scarborough General Hospital (136)</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1.3926846746120649</c:v>
                </c:pt>
                <c:pt idx="1">
                  <c:v>1.4879816907836236</c:v>
                </c:pt>
                <c:pt idx="2">
                  <c:v>1.4159527117393349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(518)</c:v>
                </c:pt>
                <c:pt idx="1">
                  <c:v>York Hospital (353)</c:v>
                </c:pt>
                <c:pt idx="2">
                  <c:v>Scarborough General Hospital (141)</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(518)</c:v>
                </c:pt>
                <c:pt idx="1">
                  <c:v>York Hospital (353)</c:v>
                </c:pt>
                <c:pt idx="2">
                  <c:v>Scarborough General Hospital (141)</c:v>
                </c:pt>
                <c:pt idx="3">
                  <c:v>Bridlington And District Hospital (-)</c:v>
                </c:pt>
              </c:strCache>
            </c:strRef>
          </c:cat>
          <c:val>
            <c:numRef>
              <c:f>Sheet1!$E$2:$E$5</c:f>
              <c:numCache>
                <c:formatCode>0.0;;</c:formatCode>
                <c:ptCount val="4"/>
                <c:pt idx="0">
                  <c:v>0</c:v>
                </c:pt>
                <c:pt idx="1">
                  <c:v>6.8235919524748647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(518)</c:v>
                </c:pt>
                <c:pt idx="1">
                  <c:v>York Hospital (353)</c:v>
                </c:pt>
                <c:pt idx="2">
                  <c:v>Scarborough General Hospital (141)</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(518)</c:v>
                </c:pt>
                <c:pt idx="1">
                  <c:v>York Hospital (353)</c:v>
                </c:pt>
                <c:pt idx="2">
                  <c:v>Scarborough General Hospital (141)</c:v>
                </c:pt>
                <c:pt idx="3">
                  <c:v>Bridlington And District Hospital (-)</c:v>
                </c:pt>
              </c:strCache>
            </c:strRef>
          </c:cat>
          <c:val>
            <c:numRef>
              <c:f>Sheet1!$G$2:$G$5</c:f>
              <c:numCache>
                <c:formatCode>0.0;;</c:formatCode>
                <c:ptCount val="4"/>
                <c:pt idx="0">
                  <c:v>7.0475840056323289</c:v>
                </c:pt>
                <c:pt idx="1">
                  <c:v>0</c:v>
                </c:pt>
                <c:pt idx="2">
                  <c:v>7.0134852324423127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(518)</c:v>
                </c:pt>
                <c:pt idx="1">
                  <c:v>York Hospital (353)</c:v>
                </c:pt>
                <c:pt idx="2">
                  <c:v>Scarborough General Hospital (141)</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(518)</c:v>
                </c:pt>
                <c:pt idx="1">
                  <c:v>York Hospital (353)</c:v>
                </c:pt>
                <c:pt idx="2">
                  <c:v>Scarborough General Hospital (141)</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(518)</c:v>
                </c:pt>
                <c:pt idx="1">
                  <c:v>York Hospital (353)</c:v>
                </c:pt>
                <c:pt idx="2">
                  <c:v>Scarborough General Hospital (141)</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2.9524159943676711</c:v>
                </c:pt>
                <c:pt idx="1">
                  <c:v>3.1764080475251353</c:v>
                </c:pt>
                <c:pt idx="2">
                  <c:v>2.9865147675576873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York Hospital (325)</c:v>
                </c:pt>
                <c:pt idx="2">
                  <c:v>Scarborough General Hospital (126)</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York Hospital (325)</c:v>
                </c:pt>
                <c:pt idx="2">
                  <c:v>Scarborough General Hospital (126)</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York Hospital (325)</c:v>
                </c:pt>
                <c:pt idx="2">
                  <c:v>Scarborough General Hospital (126)</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York Hospital (325)</c:v>
                </c:pt>
                <c:pt idx="2">
                  <c:v>Scarborough General Hospital (126)</c:v>
                </c:pt>
                <c:pt idx="3">
                  <c:v>Bridlington And District Hospital (-)</c:v>
                </c:pt>
              </c:strCache>
            </c:strRef>
          </c:cat>
          <c:val>
            <c:numRef>
              <c:f>Sheet1!$G$2:$G$5</c:f>
              <c:numCache>
                <c:formatCode>0.0;;</c:formatCode>
                <c:ptCount val="4"/>
                <c:pt idx="0">
                  <c:v>7.6740508626333037</c:v>
                </c:pt>
                <c:pt idx="1">
                  <c:v>7.633553201541674</c:v>
                </c:pt>
                <c:pt idx="2">
                  <c:v>7.6774302155049021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York Hospital (325)</c:v>
                </c:pt>
                <c:pt idx="2">
                  <c:v>Scarborough General Hospital (126)</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York Hospital (325)</c:v>
                </c:pt>
                <c:pt idx="2">
                  <c:v>Scarborough General Hospital (126)</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(473)</c:v>
                </c:pt>
                <c:pt idx="1">
                  <c:v>York Hospital (325)</c:v>
                </c:pt>
                <c:pt idx="2">
                  <c:v>Scarborough General Hospital (126)</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2.3259491373666963</c:v>
                </c:pt>
                <c:pt idx="1">
                  <c:v>2.366446798458326</c:v>
                </c:pt>
                <c:pt idx="2">
                  <c:v>2.3225697844950979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(498)</c:v>
                </c:pt>
                <c:pt idx="1">
                  <c:v>York Hospital (343)</c:v>
                </c:pt>
                <c:pt idx="2">
                  <c:v>Scarborough General Hospital (133)</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(498)</c:v>
                </c:pt>
                <c:pt idx="1">
                  <c:v>York Hospital (343)</c:v>
                </c:pt>
                <c:pt idx="2">
                  <c:v>Scarborough General Hospital (133)</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(498)</c:v>
                </c:pt>
                <c:pt idx="1">
                  <c:v>York Hospital (343)</c:v>
                </c:pt>
                <c:pt idx="2">
                  <c:v>Scarborough General Hospital (133)</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(498)</c:v>
                </c:pt>
                <c:pt idx="1">
                  <c:v>York Hospital (343)</c:v>
                </c:pt>
                <c:pt idx="2">
                  <c:v>Scarborough General Hospital (133)</c:v>
                </c:pt>
                <c:pt idx="3">
                  <c:v>Bridlington And District Hospital (-)</c:v>
                </c:pt>
              </c:strCache>
            </c:strRef>
          </c:cat>
          <c:val>
            <c:numRef>
              <c:f>Sheet1!$G$2:$G$5</c:f>
              <c:numCache>
                <c:formatCode>0.0;;</c:formatCode>
                <c:ptCount val="4"/>
                <c:pt idx="0">
                  <c:v>7.0592433579347844</c:v>
                </c:pt>
                <c:pt idx="1">
                  <c:v>6.9680170160817347</c:v>
                </c:pt>
                <c:pt idx="2">
                  <c:v>6.8141312960954767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(498)</c:v>
                </c:pt>
                <c:pt idx="1">
                  <c:v>York Hospital (343)</c:v>
                </c:pt>
                <c:pt idx="2">
                  <c:v>Scarborough General Hospital (133)</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(498)</c:v>
                </c:pt>
                <c:pt idx="1">
                  <c:v>York Hospital (343)</c:v>
                </c:pt>
                <c:pt idx="2">
                  <c:v>Scarborough General Hospital (133)</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(498)</c:v>
                </c:pt>
                <c:pt idx="1">
                  <c:v>York Hospital (343)</c:v>
                </c:pt>
                <c:pt idx="2">
                  <c:v>Scarborough General Hospital (133)</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2.9407566420652156</c:v>
                </c:pt>
                <c:pt idx="1">
                  <c:v>3.0319829839182653</c:v>
                </c:pt>
                <c:pt idx="2">
                  <c:v>3.1858687039045233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6.6170853798409146</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York Hospital (351)</c:v>
                </c:pt>
                <c:pt idx="2">
                  <c:v>Scarborough General Hospital (133)</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York Hospital (351)</c:v>
                </c:pt>
                <c:pt idx="2">
                  <c:v>Scarborough General Hospital (133)</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York Hospital (351)</c:v>
                </c:pt>
                <c:pt idx="2">
                  <c:v>Scarborough General Hospital (133)</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York Hospital (351)</c:v>
                </c:pt>
                <c:pt idx="2">
                  <c:v>Scarborough General Hospital (133)</c:v>
                </c:pt>
                <c:pt idx="3">
                  <c:v>Bridlington And District Hospital (-)</c:v>
                </c:pt>
              </c:strCache>
            </c:strRef>
          </c:cat>
          <c:val>
            <c:numRef>
              <c:f>Sheet1!$G$2:$G$5</c:f>
              <c:numCache>
                <c:formatCode>0.0;;</c:formatCode>
                <c:ptCount val="4"/>
                <c:pt idx="0">
                  <c:v>8.7003546765368771</c:v>
                </c:pt>
                <c:pt idx="1">
                  <c:v>8.6604129311072917</c:v>
                </c:pt>
                <c:pt idx="2">
                  <c:v>8.5898847070033106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York Hospital (351)</c:v>
                </c:pt>
                <c:pt idx="2">
                  <c:v>Scarborough General Hospital (133)</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York Hospital (351)</c:v>
                </c:pt>
                <c:pt idx="2">
                  <c:v>Scarborough General Hospital (133)</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(508)</c:v>
                </c:pt>
                <c:pt idx="1">
                  <c:v>York Hospital (351)</c:v>
                </c:pt>
                <c:pt idx="2">
                  <c:v>Scarborough General Hospital (133)</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1.2996453234631229</c:v>
                </c:pt>
                <c:pt idx="1">
                  <c:v>1.3395870688927083</c:v>
                </c:pt>
                <c:pt idx="2">
                  <c:v>1.4101152929966894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York Hospital (307)</c:v>
                </c:pt>
                <c:pt idx="2">
                  <c:v>Scarborough General Hospital (110)</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York Hospital (307)</c:v>
                </c:pt>
                <c:pt idx="2">
                  <c:v>Scarborough General Hospital (110)</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York Hospital (307)</c:v>
                </c:pt>
                <c:pt idx="2">
                  <c:v>Scarborough General Hospital (110)</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York Hospital (307)</c:v>
                </c:pt>
                <c:pt idx="2">
                  <c:v>Scarborough General Hospital (110)</c:v>
                </c:pt>
                <c:pt idx="3">
                  <c:v>Bridlington And District Hospital (-)</c:v>
                </c:pt>
              </c:strCache>
            </c:strRef>
          </c:cat>
          <c:val>
            <c:numRef>
              <c:f>Sheet1!$G$2:$G$5</c:f>
              <c:numCache>
                <c:formatCode>0.0;;</c:formatCode>
                <c:ptCount val="4"/>
                <c:pt idx="0">
                  <c:v>7.6674717241196086</c:v>
                </c:pt>
                <c:pt idx="1">
                  <c:v>7.6374382353792916</c:v>
                </c:pt>
                <c:pt idx="2">
                  <c:v>7.5367676772049732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York Hospital (307)</c:v>
                </c:pt>
                <c:pt idx="2">
                  <c:v>Scarborough General Hospital (110)</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York Hospital (307)</c:v>
                </c:pt>
                <c:pt idx="2">
                  <c:v>Scarborough General Hospital (110)</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York Hospital (307)</c:v>
                </c:pt>
                <c:pt idx="2">
                  <c:v>Scarborough General Hospital (110)</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2.3325282758803914</c:v>
                </c:pt>
                <c:pt idx="1">
                  <c:v>2.3625617646207084</c:v>
                </c:pt>
                <c:pt idx="2">
                  <c:v>2.4632323227950268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(512)</c:v>
                </c:pt>
                <c:pt idx="1">
                  <c:v>York Hospital (349)</c:v>
                </c:pt>
                <c:pt idx="2">
                  <c:v>Scarborough General Hospital (139)</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(512)</c:v>
                </c:pt>
                <c:pt idx="1">
                  <c:v>York Hospital (349)</c:v>
                </c:pt>
                <c:pt idx="2">
                  <c:v>Scarborough General Hospital (139)</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(512)</c:v>
                </c:pt>
                <c:pt idx="1">
                  <c:v>York Hospital (349)</c:v>
                </c:pt>
                <c:pt idx="2">
                  <c:v>Scarborough General Hospital (139)</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(512)</c:v>
                </c:pt>
                <c:pt idx="1">
                  <c:v>York Hospital (349)</c:v>
                </c:pt>
                <c:pt idx="2">
                  <c:v>Scarborough General Hospital (139)</c:v>
                </c:pt>
                <c:pt idx="3">
                  <c:v>Bridlington And District Hospital (-)</c:v>
                </c:pt>
              </c:strCache>
            </c:strRef>
          </c:cat>
          <c:val>
            <c:numRef>
              <c:f>Sheet1!$G$2:$G$5</c:f>
              <c:numCache>
                <c:formatCode>0.0;;</c:formatCode>
                <c:ptCount val="4"/>
                <c:pt idx="0">
                  <c:v>9.3923632597353439</c:v>
                </c:pt>
                <c:pt idx="1">
                  <c:v>9.4058769784887044</c:v>
                </c:pt>
                <c:pt idx="2">
                  <c:v>9.3791386319094823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(512)</c:v>
                </c:pt>
                <c:pt idx="1">
                  <c:v>York Hospital (349)</c:v>
                </c:pt>
                <c:pt idx="2">
                  <c:v>Scarborough General Hospital (139)</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(512)</c:v>
                </c:pt>
                <c:pt idx="1">
                  <c:v>York Hospital (349)</c:v>
                </c:pt>
                <c:pt idx="2">
                  <c:v>Scarborough General Hospital (139)</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(512)</c:v>
                </c:pt>
                <c:pt idx="1">
                  <c:v>York Hospital (349)</c:v>
                </c:pt>
                <c:pt idx="2">
                  <c:v>Scarborough General Hospital (139)</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0.60763674026465608</c:v>
                </c:pt>
                <c:pt idx="1">
                  <c:v>0.59412302151129559</c:v>
                </c:pt>
                <c:pt idx="2">
                  <c:v>0.62086136809051773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York Hospital (280)</c:v>
                </c:pt>
                <c:pt idx="2">
                  <c:v>Scarborough General Hospital (113)</c:v>
                </c:pt>
                <c:pt idx="3">
                  <c:v>Bridlington And District Hospital (-)</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York Hospital (280)</c:v>
                </c:pt>
                <c:pt idx="2">
                  <c:v>Scarborough General Hospital (113)</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York Hospital (280)</c:v>
                </c:pt>
                <c:pt idx="2">
                  <c:v>Scarborough General Hospital (113)</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York Hospital (280)</c:v>
                </c:pt>
                <c:pt idx="2">
                  <c:v>Scarborough General Hospital (113)</c:v>
                </c:pt>
                <c:pt idx="3">
                  <c:v>Bridlington And District Hospital (-)</c:v>
                </c:pt>
              </c:strCache>
            </c:strRef>
          </c:cat>
          <c:val>
            <c:numRef>
              <c:f>Sheet1!$G$2:$G$5</c:f>
              <c:numCache>
                <c:formatCode>0.0;;</c:formatCode>
                <c:ptCount val="4"/>
                <c:pt idx="0">
                  <c:v>8.7677099259009967</c:v>
                </c:pt>
                <c:pt idx="1">
                  <c:v>8.7733748032740113</c:v>
                </c:pt>
                <c:pt idx="2">
                  <c:v>8.7850324827425652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York Hospital (280)</c:v>
                </c:pt>
                <c:pt idx="2">
                  <c:v>Scarborough General Hospital (113)</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York Hospital (280)</c:v>
                </c:pt>
                <c:pt idx="2">
                  <c:v>Scarborough General Hospital (113)</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York Hospital (280)</c:v>
                </c:pt>
                <c:pt idx="2">
                  <c:v>Scarborough General Hospital (113)</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1.2322900740990033</c:v>
                </c:pt>
                <c:pt idx="1">
                  <c:v>1.2266251967259887</c:v>
                </c:pt>
                <c:pt idx="2">
                  <c:v>1.2149675172574348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York Hospital (318)</c:v>
                </c:pt>
                <c:pt idx="2">
                  <c:v>Scarborough General Hospital (123)</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York Hospital (318)</c:v>
                </c:pt>
                <c:pt idx="2">
                  <c:v>Scarborough General Hospital (123)</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York Hospital (318)</c:v>
                </c:pt>
                <c:pt idx="2">
                  <c:v>Scarborough General Hospital (123)</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York Hospital (318)</c:v>
                </c:pt>
                <c:pt idx="2">
                  <c:v>Scarborough General Hospital (123)</c:v>
                </c:pt>
                <c:pt idx="3">
                  <c:v>Bridlington And District Hospital (-)</c:v>
                </c:pt>
              </c:strCache>
            </c:strRef>
          </c:cat>
          <c:val>
            <c:numRef>
              <c:f>Sheet1!$G$2:$G$5</c:f>
              <c:numCache>
                <c:formatCode>0.0;;</c:formatCode>
                <c:ptCount val="4"/>
                <c:pt idx="0">
                  <c:v>7.9633081496839742</c:v>
                </c:pt>
                <c:pt idx="1">
                  <c:v>7.8950071708447354</c:v>
                </c:pt>
                <c:pt idx="2">
                  <c:v>7.8425536639565712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York Hospital (318)</c:v>
                </c:pt>
                <c:pt idx="2">
                  <c:v>Scarborough General Hospital (123)</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York Hospital (318)</c:v>
                </c:pt>
                <c:pt idx="2">
                  <c:v>Scarborough General Hospital (123)</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York Hospital (318)</c:v>
                </c:pt>
                <c:pt idx="2">
                  <c:v>Scarborough General Hospital (123)</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2.0366918503160258</c:v>
                </c:pt>
                <c:pt idx="1">
                  <c:v>2.1049928291552646</c:v>
                </c:pt>
                <c:pt idx="2">
                  <c:v>2.1574463360434288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York Hospital (-)</c:v>
                </c:pt>
                <c:pt idx="2">
                  <c:v>Scarborough General Hospital (-)</c:v>
                </c:pt>
                <c:pt idx="3">
                  <c:v>Bridlington And District Hospital (-)</c:v>
                </c:pt>
              </c:strCache>
            </c:strRef>
          </c:cat>
          <c:val>
            <c:numRef>
              <c:f>Sheet1!$D$2:$D$5</c:f>
              <c:numCache>
                <c:formatCode>0.0;;</c:formatCode>
                <c:ptCount val="4"/>
                <c:pt idx="0">
                  <c:v>8.8620519063118781</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York Hospital (-)</c:v>
                </c:pt>
                <c:pt idx="2">
                  <c:v>Scarborough General Hospital (-)</c:v>
                </c:pt>
                <c:pt idx="3">
                  <c:v>Bridlington And District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York Hospital (-)</c:v>
                </c:pt>
                <c:pt idx="2">
                  <c:v>Scarborough General Hospital (-)</c:v>
                </c:pt>
                <c:pt idx="3">
                  <c:v>Bridlington And District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York Hospital (-)</c:v>
                </c:pt>
                <c:pt idx="2">
                  <c:v>Scarborough General Hospital (-)</c:v>
                </c:pt>
                <c:pt idx="3">
                  <c:v>Bridlington And District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York Hospital (-)</c:v>
                </c:pt>
                <c:pt idx="2">
                  <c:v>Scarborough General Hospital (-)</c:v>
                </c:pt>
                <c:pt idx="3">
                  <c:v>Bridlington And District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York Hospital (-)</c:v>
                </c:pt>
                <c:pt idx="2">
                  <c:v>Scarborough General Hospital (-)</c:v>
                </c:pt>
                <c:pt idx="3">
                  <c:v>Bridlington And District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York Hospital (-)</c:v>
                </c:pt>
                <c:pt idx="2">
                  <c:v>Scarborough General Hospital (-)</c:v>
                </c:pt>
                <c:pt idx="3">
                  <c:v>Bridlington And District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York Hospital (-)</c:v>
                </c:pt>
                <c:pt idx="2">
                  <c:v>Scarborough General Hospital (-)</c:v>
                </c:pt>
                <c:pt idx="3">
                  <c:v>Bridlington And District Hospital (-)</c:v>
                </c:pt>
              </c:strCache>
            </c:strRef>
          </c:cat>
          <c:val>
            <c:numRef>
              <c:f>Sheet1!$D$2:$D$5</c:f>
              <c:numCache>
                <c:formatCode>0.0;;</c:formatCode>
                <c:ptCount val="4"/>
                <c:pt idx="0">
                  <c:v>8.8594262062071429</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York Hospital (-)</c:v>
                </c:pt>
                <c:pt idx="2">
                  <c:v>Scarborough General Hospital (-)</c:v>
                </c:pt>
                <c:pt idx="3">
                  <c:v>Bridlington And District Hospital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York Hospital (-)</c:v>
                </c:pt>
                <c:pt idx="2">
                  <c:v>Scarborough General Hospital (-)</c:v>
                </c:pt>
                <c:pt idx="3">
                  <c:v>Bridlington And District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York Hospital (-)</c:v>
                </c:pt>
                <c:pt idx="2">
                  <c:v>Scarborough General Hospital (-)</c:v>
                </c:pt>
                <c:pt idx="3">
                  <c:v>Bridlington And District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York Hospital (-)</c:v>
                </c:pt>
                <c:pt idx="2">
                  <c:v>Scarborough General Hospital (-)</c:v>
                </c:pt>
                <c:pt idx="3">
                  <c:v>Bridlington And District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York Hospital (-)</c:v>
                </c:pt>
                <c:pt idx="2">
                  <c:v>Scarborough General Hospital (-)</c:v>
                </c:pt>
                <c:pt idx="3">
                  <c:v>Bridlington And District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York Hospital (-)</c:v>
                </c:pt>
                <c:pt idx="2">
                  <c:v>Scarborough General Hospital (-)</c:v>
                </c:pt>
                <c:pt idx="3">
                  <c:v>Bridlington And District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(95)</c:v>
                </c:pt>
                <c:pt idx="1">
                  <c:v>York Hospital (55)</c:v>
                </c:pt>
                <c:pt idx="2">
                  <c:v>Scarborough General Hospital (36)</c:v>
                </c:pt>
                <c:pt idx="3">
                  <c:v>Bridlington And District Hospital (-)</c:v>
                </c:pt>
              </c:strCache>
            </c:strRef>
          </c:cat>
          <c:val>
            <c:numRef>
              <c:f>Sheet1!$D$2:$D$5</c:f>
              <c:numCache>
                <c:formatCode>0.0;;</c:formatCode>
                <c:ptCount val="4"/>
                <c:pt idx="0">
                  <c:v>8.1910393265255035</c:v>
                </c:pt>
                <c:pt idx="1">
                  <c:v>7.8470817385162839</c:v>
                </c:pt>
                <c:pt idx="2">
                  <c:v>8.4730202507072629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(95)</c:v>
                </c:pt>
                <c:pt idx="1">
                  <c:v>York Hospital (55)</c:v>
                </c:pt>
                <c:pt idx="2">
                  <c:v>Scarborough General Hospital (36)</c:v>
                </c:pt>
                <c:pt idx="3">
                  <c:v>Bridlington And District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(95)</c:v>
                </c:pt>
                <c:pt idx="1">
                  <c:v>York Hospital (55)</c:v>
                </c:pt>
                <c:pt idx="2">
                  <c:v>Scarborough General Hospital (36)</c:v>
                </c:pt>
                <c:pt idx="3">
                  <c:v>Bridlington And District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(95)</c:v>
                </c:pt>
                <c:pt idx="1">
                  <c:v>York Hospital (55)</c:v>
                </c:pt>
                <c:pt idx="2">
                  <c:v>Scarborough General Hospital (36)</c:v>
                </c:pt>
                <c:pt idx="3">
                  <c:v>Bridlington And District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(95)</c:v>
                </c:pt>
                <c:pt idx="1">
                  <c:v>York Hospital (55)</c:v>
                </c:pt>
                <c:pt idx="2">
                  <c:v>Scarborough General Hospital (36)</c:v>
                </c:pt>
                <c:pt idx="3">
                  <c:v>Bridlington And District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(95)</c:v>
                </c:pt>
                <c:pt idx="1">
                  <c:v>York Hospital (55)</c:v>
                </c:pt>
                <c:pt idx="2">
                  <c:v>Scarborough General Hospital (36)</c:v>
                </c:pt>
                <c:pt idx="3">
                  <c:v>Bridlington And District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(95)</c:v>
                </c:pt>
                <c:pt idx="1">
                  <c:v>York Hospital (55)</c:v>
                </c:pt>
                <c:pt idx="2">
                  <c:v>Scarborough General Hospital (36)</c:v>
                </c:pt>
                <c:pt idx="3">
                  <c:v>Bridlington And District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c:v>
                </c:pt>
                <c:pt idx="1">
                  <c:v>York Hospital (31)</c:v>
                </c:pt>
                <c:pt idx="2">
                  <c:v>Scarborough General Hospital (-)</c:v>
                </c:pt>
                <c:pt idx="3">
                  <c:v>Bridlington And District Hospital (-)</c:v>
                </c:pt>
              </c:strCache>
            </c:strRef>
          </c:cat>
          <c:val>
            <c:numRef>
              <c:f>Sheet1!$D$2:$D$5</c:f>
              <c:numCache>
                <c:formatCode>0.0;;</c:formatCode>
                <c:ptCount val="4"/>
                <c:pt idx="0">
                  <c:v>8.573308751607664</c:v>
                </c:pt>
                <c:pt idx="1">
                  <c:v>8.4093308517882601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c:v>
                </c:pt>
                <c:pt idx="1">
                  <c:v>York Hospital (31)</c:v>
                </c:pt>
                <c:pt idx="2">
                  <c:v>Scarborough General Hospital (-)</c:v>
                </c:pt>
                <c:pt idx="3">
                  <c:v>Bridlington And District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c:v>
                </c:pt>
                <c:pt idx="1">
                  <c:v>York Hospital (31)</c:v>
                </c:pt>
                <c:pt idx="2">
                  <c:v>Scarborough General Hospital (-)</c:v>
                </c:pt>
                <c:pt idx="3">
                  <c:v>Bridlington And District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c:v>
                </c:pt>
                <c:pt idx="1">
                  <c:v>York Hospital (31)</c:v>
                </c:pt>
                <c:pt idx="2">
                  <c:v>Scarborough General Hospital (-)</c:v>
                </c:pt>
                <c:pt idx="3">
                  <c:v>Bridlington And District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c:v>
                </c:pt>
                <c:pt idx="1">
                  <c:v>York Hospital (31)</c:v>
                </c:pt>
                <c:pt idx="2">
                  <c:v>Scarborough General Hospital (-)</c:v>
                </c:pt>
                <c:pt idx="3">
                  <c:v>Bridlington And District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c:v>
                </c:pt>
                <c:pt idx="1">
                  <c:v>York Hospital (31)</c:v>
                </c:pt>
                <c:pt idx="2">
                  <c:v>Scarborough General Hospital (-)</c:v>
                </c:pt>
                <c:pt idx="3">
                  <c:v>Bridlington And District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(57)</c:v>
                </c:pt>
                <c:pt idx="1">
                  <c:v>York Hospital (31)</c:v>
                </c:pt>
                <c:pt idx="2">
                  <c:v>Scarborough General Hospital (-)</c:v>
                </c:pt>
                <c:pt idx="3">
                  <c:v>Bridlington And District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c:v>
                </c:pt>
                <c:pt idx="1">
                  <c:v>York Hospital (-)</c:v>
                </c:pt>
                <c:pt idx="2">
                  <c:v>Scarborough General Hospital (-)</c:v>
                </c:pt>
                <c:pt idx="3">
                  <c:v>Bridlington And District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c:v>
                </c:pt>
                <c:pt idx="1">
                  <c:v>York Hospital (-)</c:v>
                </c:pt>
                <c:pt idx="2">
                  <c:v>Scarborough General Hospital (-)</c:v>
                </c:pt>
                <c:pt idx="3">
                  <c:v>Bridlington And District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c:v>
                </c:pt>
                <c:pt idx="1">
                  <c:v>York Hospital (-)</c:v>
                </c:pt>
                <c:pt idx="2">
                  <c:v>Scarborough General Hospital (-)</c:v>
                </c:pt>
                <c:pt idx="3">
                  <c:v>Bridlington And District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c:v>
                </c:pt>
                <c:pt idx="1">
                  <c:v>York Hospital (-)</c:v>
                </c:pt>
                <c:pt idx="2">
                  <c:v>Scarborough General Hospital (-)</c:v>
                </c:pt>
                <c:pt idx="3">
                  <c:v>Bridlington And District Hospital (-)</c:v>
                </c:pt>
              </c:strCache>
            </c:strRef>
          </c:cat>
          <c:val>
            <c:numRef>
              <c:f>Sheet1!$G$2:$G$5</c:f>
              <c:numCache>
                <c:formatCode>0.0;;</c:formatCode>
                <c:ptCount val="4"/>
                <c:pt idx="0">
                  <c:v>5.6495304840689693</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c:v>
                </c:pt>
                <c:pt idx="1">
                  <c:v>York Hospital (-)</c:v>
                </c:pt>
                <c:pt idx="2">
                  <c:v>Scarborough General Hospital (-)</c:v>
                </c:pt>
                <c:pt idx="3">
                  <c:v>Bridlington And District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c:v>
                </c:pt>
                <c:pt idx="1">
                  <c:v>York Hospital (-)</c:v>
                </c:pt>
                <c:pt idx="2">
                  <c:v>Scarborough General Hospital (-)</c:v>
                </c:pt>
                <c:pt idx="3">
                  <c:v>Bridlington And District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c:v>
                </c:pt>
                <c:pt idx="1">
                  <c:v>York Hospital (-)</c:v>
                </c:pt>
                <c:pt idx="2">
                  <c:v>Scarborough General Hospital (-)</c:v>
                </c:pt>
                <c:pt idx="3">
                  <c:v>Bridlington And District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4.3504695159310307</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0.28057021164751417</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0.66038282808687088</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0.18410979510126424</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1.9220800391675006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0.18410979510126424</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0.66038282808687043</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0.56776103781336396</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5.5094849593713491</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York Hospital (-)</c:v>
                </c:pt>
                <c:pt idx="2">
                  <c:v>Scarborough General Hospital (-)</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York Hospital (-)</c:v>
                </c:pt>
                <c:pt idx="2">
                  <c:v>Scarborough General Hospital (-)</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York Hospital (-)</c:v>
                </c:pt>
                <c:pt idx="2">
                  <c:v>Scarborough General Hospital (-)</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York Hospital (-)</c:v>
                </c:pt>
                <c:pt idx="2">
                  <c:v>Scarborough General Hospital (-)</c:v>
                </c:pt>
                <c:pt idx="3">
                  <c:v>Bridlington And District Hospital (-)</c:v>
                </c:pt>
              </c:strCache>
            </c:strRef>
          </c:cat>
          <c:val>
            <c:numRef>
              <c:f>Sheet1!$G$2:$G$5</c:f>
              <c:numCache>
                <c:formatCode>0.0;;</c:formatCode>
                <c:ptCount val="4"/>
                <c:pt idx="0">
                  <c:v>7.0298913274884418</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York Hospital (-)</c:v>
                </c:pt>
                <c:pt idx="2">
                  <c:v>Scarborough General Hospital (-)</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York Hospital (-)</c:v>
                </c:pt>
                <c:pt idx="2">
                  <c:v>Scarborough General Hospital (-)</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c:v>
                </c:pt>
                <c:pt idx="1">
                  <c:v>York Hospital (-)</c:v>
                </c:pt>
                <c:pt idx="2">
                  <c:v>Scarborough General Hospital (-)</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2.9701086725115582</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York Hospital (343)</c:v>
                </c:pt>
                <c:pt idx="2">
                  <c:v>Scarborough General Hospital (136)</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York Hospital (343)</c:v>
                </c:pt>
                <c:pt idx="2">
                  <c:v>Scarborough General Hospital (136)</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York Hospital (343)</c:v>
                </c:pt>
                <c:pt idx="2">
                  <c:v>Scarborough General Hospital (136)</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York Hospital (343)</c:v>
                </c:pt>
                <c:pt idx="2">
                  <c:v>Scarborough General Hospital (136)</c:v>
                </c:pt>
                <c:pt idx="3">
                  <c:v>Bridlington And District Hospital (-)</c:v>
                </c:pt>
              </c:strCache>
            </c:strRef>
          </c:cat>
          <c:val>
            <c:numRef>
              <c:f>Sheet1!$G$2:$G$5</c:f>
              <c:numCache>
                <c:formatCode>0.0;;</c:formatCode>
                <c:ptCount val="4"/>
                <c:pt idx="0">
                  <c:v>6.5533778947676486</c:v>
                </c:pt>
                <c:pt idx="1">
                  <c:v>6.4420348410814894</c:v>
                </c:pt>
                <c:pt idx="2">
                  <c:v>6.2448897699434891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York Hospital (343)</c:v>
                </c:pt>
                <c:pt idx="2">
                  <c:v>Scarborough General Hospital (136)</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York Hospital (343)</c:v>
                </c:pt>
                <c:pt idx="2">
                  <c:v>Scarborough General Hospital (136)</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(502)</c:v>
                </c:pt>
                <c:pt idx="1">
                  <c:v>York Hospital (343)</c:v>
                </c:pt>
                <c:pt idx="2">
                  <c:v>Scarborough General Hospital (136)</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3.4466221052323514</c:v>
                </c:pt>
                <c:pt idx="1">
                  <c:v>3.5579651589185106</c:v>
                </c:pt>
                <c:pt idx="2">
                  <c:v>3.7551102300565109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York Hospital (234)</c:v>
                </c:pt>
                <c:pt idx="2">
                  <c:v>Scarborough General Hospital (104)</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York Hospital (234)</c:v>
                </c:pt>
                <c:pt idx="2">
                  <c:v>Scarborough General Hospital (104)</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York Hospital (234)</c:v>
                </c:pt>
                <c:pt idx="2">
                  <c:v>Scarborough General Hospital (104)</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York Hospital (234)</c:v>
                </c:pt>
                <c:pt idx="2">
                  <c:v>Scarborough General Hospital (104)</c:v>
                </c:pt>
                <c:pt idx="3">
                  <c:v>Bridlington And District Hospital (-)</c:v>
                </c:pt>
              </c:strCache>
            </c:strRef>
          </c:cat>
          <c:val>
            <c:numRef>
              <c:f>Sheet1!$G$2:$G$5</c:f>
              <c:numCache>
                <c:formatCode>0.0;;</c:formatCode>
                <c:ptCount val="4"/>
                <c:pt idx="0">
                  <c:v>5.3638505396171707</c:v>
                </c:pt>
                <c:pt idx="1">
                  <c:v>5.3387230121361986</c:v>
                </c:pt>
                <c:pt idx="2">
                  <c:v>5.0654600323186934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York Hospital (234)</c:v>
                </c:pt>
                <c:pt idx="2">
                  <c:v>Scarborough General Hospital (104)</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York Hospital (234)</c:v>
                </c:pt>
                <c:pt idx="2">
                  <c:v>Scarborough General Hospital (104)</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York Hospital (234)</c:v>
                </c:pt>
                <c:pt idx="2">
                  <c:v>Scarborough General Hospital (104)</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4.6361494603828293</c:v>
                </c:pt>
                <c:pt idx="1">
                  <c:v>4.6612769878638014</c:v>
                </c:pt>
                <c:pt idx="2">
                  <c:v>4.9345399676813066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(166)</c:v>
                </c:pt>
                <c:pt idx="1">
                  <c:v>York Hospital (103)</c:v>
                </c:pt>
                <c:pt idx="2">
                  <c:v>Scarborough General Hospital (45)</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(166)</c:v>
                </c:pt>
                <c:pt idx="1">
                  <c:v>York Hospital (103)</c:v>
                </c:pt>
                <c:pt idx="2">
                  <c:v>Scarborough General Hospital (45)</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(166)</c:v>
                </c:pt>
                <c:pt idx="1">
                  <c:v>York Hospital (103)</c:v>
                </c:pt>
                <c:pt idx="2">
                  <c:v>Scarborough General Hospital (45)</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(166)</c:v>
                </c:pt>
                <c:pt idx="1">
                  <c:v>York Hospital (103)</c:v>
                </c:pt>
                <c:pt idx="2">
                  <c:v>Scarborough General Hospital (45)</c:v>
                </c:pt>
                <c:pt idx="3">
                  <c:v>Bridlington And District Hospital (-)</c:v>
                </c:pt>
              </c:strCache>
            </c:strRef>
          </c:cat>
          <c:val>
            <c:numRef>
              <c:f>Sheet1!$G$2:$G$5</c:f>
              <c:numCache>
                <c:formatCode>0.0;;</c:formatCode>
                <c:ptCount val="4"/>
                <c:pt idx="0">
                  <c:v>7.9969419985180643</c:v>
                </c:pt>
                <c:pt idx="1">
                  <c:v>8.2052307281061516</c:v>
                </c:pt>
                <c:pt idx="2">
                  <c:v>7.9254711064980858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(166)</c:v>
                </c:pt>
                <c:pt idx="1">
                  <c:v>York Hospital (103)</c:v>
                </c:pt>
                <c:pt idx="2">
                  <c:v>Scarborough General Hospital (45)</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(166)</c:v>
                </c:pt>
                <c:pt idx="1">
                  <c:v>York Hospital (103)</c:v>
                </c:pt>
                <c:pt idx="2">
                  <c:v>Scarborough General Hospital (45)</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(166)</c:v>
                </c:pt>
                <c:pt idx="1">
                  <c:v>York Hospital (103)</c:v>
                </c:pt>
                <c:pt idx="2">
                  <c:v>Scarborough General Hospital (45)</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2.0030580014819357</c:v>
                </c:pt>
                <c:pt idx="1">
                  <c:v>1.7947692718938484</c:v>
                </c:pt>
                <c:pt idx="2">
                  <c:v>2.0745288935019142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(355)</c:v>
                </c:pt>
                <c:pt idx="2">
                  <c:v>Scarborough General Hospital (140)</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(355)</c:v>
                </c:pt>
                <c:pt idx="2">
                  <c:v>Scarborough General Hospital (140)</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(355)</c:v>
                </c:pt>
                <c:pt idx="2">
                  <c:v>Scarborough General Hospital (140)</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(355)</c:v>
                </c:pt>
                <c:pt idx="2">
                  <c:v>Scarborough General Hospital (140)</c:v>
                </c:pt>
                <c:pt idx="3">
                  <c:v>Bridlington And District Hospital (-)</c:v>
                </c:pt>
              </c:strCache>
            </c:strRef>
          </c:cat>
          <c:val>
            <c:numRef>
              <c:f>Sheet1!$G$2:$G$5</c:f>
              <c:numCache>
                <c:formatCode>0.0;;</c:formatCode>
                <c:ptCount val="4"/>
                <c:pt idx="0">
                  <c:v>6.9265554835341474</c:v>
                </c:pt>
                <c:pt idx="1">
                  <c:v>6.7955493385567731</c:v>
                </c:pt>
                <c:pt idx="2">
                  <c:v>6.8509821596839702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(355)</c:v>
                </c:pt>
                <c:pt idx="2">
                  <c:v>Scarborough General Hospital (140)</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(355)</c:v>
                </c:pt>
                <c:pt idx="2">
                  <c:v>Scarborough General Hospital (140)</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(355)</c:v>
                </c:pt>
                <c:pt idx="2">
                  <c:v>Scarborough General Hospital (140)</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3.0734445164658526</c:v>
                </c:pt>
                <c:pt idx="1">
                  <c:v>3.2044506614432269</c:v>
                </c:pt>
                <c:pt idx="2">
                  <c:v>3.1490178403160298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York Hospital (329)</c:v>
                </c:pt>
                <c:pt idx="2">
                  <c:v>Scarborough General Hospital (130)</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York Hospital (329)</c:v>
                </c:pt>
                <c:pt idx="2">
                  <c:v>Scarborough General Hospital (130)</c:v>
                </c:pt>
                <c:pt idx="3">
                  <c:v>Bridlington And District Hospital (-)</c:v>
                </c:pt>
              </c:strCache>
            </c:strRef>
          </c:cat>
          <c:val>
            <c:numRef>
              <c:f>Sheet1!$E$2:$E$5</c:f>
              <c:numCache>
                <c:formatCode>0.0;;</c:formatCode>
                <c:ptCount val="4"/>
                <c:pt idx="0">
                  <c:v>0</c:v>
                </c:pt>
                <c:pt idx="1">
                  <c:v>0</c:v>
                </c:pt>
                <c:pt idx="2">
                  <c:v>6.7334916111056939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York Hospital (329)</c:v>
                </c:pt>
                <c:pt idx="2">
                  <c:v>Scarborough General Hospital (130)</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York Hospital (329)</c:v>
                </c:pt>
                <c:pt idx="2">
                  <c:v>Scarborough General Hospital (130)</c:v>
                </c:pt>
                <c:pt idx="3">
                  <c:v>Bridlington And District Hospital (-)</c:v>
                </c:pt>
              </c:strCache>
            </c:strRef>
          </c:cat>
          <c:val>
            <c:numRef>
              <c:f>Sheet1!$G$2:$G$5</c:f>
              <c:numCache>
                <c:formatCode>0.0;;</c:formatCode>
                <c:ptCount val="4"/>
                <c:pt idx="0">
                  <c:v>7.6250000305752721</c:v>
                </c:pt>
                <c:pt idx="1">
                  <c:v>7.688850857607247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York Hospital (329)</c:v>
                </c:pt>
                <c:pt idx="2">
                  <c:v>Scarborough General Hospital (130)</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York Hospital (329)</c:v>
                </c:pt>
                <c:pt idx="2">
                  <c:v>Scarborough General Hospital (130)</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(480)</c:v>
                </c:pt>
                <c:pt idx="1">
                  <c:v>York Hospital (329)</c:v>
                </c:pt>
                <c:pt idx="2">
                  <c:v>Scarborough General Hospital (130)</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2.3749999694247279</c:v>
                </c:pt>
                <c:pt idx="1">
                  <c:v>2.311149142392753</c:v>
                </c:pt>
                <c:pt idx="2">
                  <c:v>3.2665083888943061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York Hospital (245)</c:v>
                </c:pt>
                <c:pt idx="2">
                  <c:v>Scarborough General Hospital (91)</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York Hospital (245)</c:v>
                </c:pt>
                <c:pt idx="2">
                  <c:v>Scarborough General Hospital (91)</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York Hospital (245)</c:v>
                </c:pt>
                <c:pt idx="2">
                  <c:v>Scarborough General Hospital (91)</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York Hospital (245)</c:v>
                </c:pt>
                <c:pt idx="2">
                  <c:v>Scarborough General Hospital (91)</c:v>
                </c:pt>
                <c:pt idx="3">
                  <c:v>Bridlington And District Hospital (-)</c:v>
                </c:pt>
              </c:strCache>
            </c:strRef>
          </c:cat>
          <c:val>
            <c:numRef>
              <c:f>Sheet1!$G$2:$G$5</c:f>
              <c:numCache>
                <c:formatCode>0.0;;</c:formatCode>
                <c:ptCount val="4"/>
                <c:pt idx="0">
                  <c:v>8.9991716574296472</c:v>
                </c:pt>
                <c:pt idx="1">
                  <c:v>9.0274171420578231</c:v>
                </c:pt>
                <c:pt idx="2">
                  <c:v>8.9710728304424752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York Hospital (245)</c:v>
                </c:pt>
                <c:pt idx="2">
                  <c:v>Scarborough General Hospital (91)</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York Hospital (245)</c:v>
                </c:pt>
                <c:pt idx="2">
                  <c:v>Scarborough General Hospital (91)</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(356)</c:v>
                </c:pt>
                <c:pt idx="1">
                  <c:v>York Hospital (245)</c:v>
                </c:pt>
                <c:pt idx="2">
                  <c:v>Scarborough General Hospital (91)</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1.0008283425703528</c:v>
                </c:pt>
                <c:pt idx="1">
                  <c:v>0.97258285794217691</c:v>
                </c:pt>
                <c:pt idx="2">
                  <c:v>1.0289271695575248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York Hospital (248)</c:v>
                </c:pt>
                <c:pt idx="2">
                  <c:v>Scarborough General Hospital (96)</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York Hospital (248)</c:v>
                </c:pt>
                <c:pt idx="2">
                  <c:v>Scarborough General Hospital (96)</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York Hospital (248)</c:v>
                </c:pt>
                <c:pt idx="2">
                  <c:v>Scarborough General Hospital (96)</c:v>
                </c:pt>
                <c:pt idx="3">
                  <c:v>Bridlington And District Hospital (-)</c:v>
                </c:pt>
              </c:strCache>
            </c:strRef>
          </c:cat>
          <c:val>
            <c:numRef>
              <c:f>Sheet1!$F$2:$F$5</c:f>
              <c:numCache>
                <c:formatCode>0.0;;</c:formatCode>
                <c:ptCount val="4"/>
                <c:pt idx="0">
                  <c:v>0</c:v>
                </c:pt>
                <c:pt idx="1">
                  <c:v>0</c:v>
                </c:pt>
                <c:pt idx="2">
                  <c:v>3.669048019921231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York Hospital (248)</c:v>
                </c:pt>
                <c:pt idx="2">
                  <c:v>Scarborough General Hospital (96)</c:v>
                </c:pt>
                <c:pt idx="3">
                  <c:v>Bridlington And District Hospital (-)</c:v>
                </c:pt>
              </c:strCache>
            </c:strRef>
          </c:cat>
          <c:val>
            <c:numRef>
              <c:f>Sheet1!$G$2:$G$5</c:f>
              <c:numCache>
                <c:formatCode>0.0;;</c:formatCode>
                <c:ptCount val="4"/>
                <c:pt idx="0">
                  <c:v>4.4959341300474591</c:v>
                </c:pt>
                <c:pt idx="1">
                  <c:v>4.794626442014077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York Hospital (248)</c:v>
                </c:pt>
                <c:pt idx="2">
                  <c:v>Scarborough General Hospital (96)</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York Hospital (248)</c:v>
                </c:pt>
                <c:pt idx="2">
                  <c:v>Scarborough General Hospital (96)</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(367)</c:v>
                </c:pt>
                <c:pt idx="1">
                  <c:v>York Hospital (248)</c:v>
                </c:pt>
                <c:pt idx="2">
                  <c:v>Scarborough General Hospital (96)</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5.5040658699525409</c:v>
                </c:pt>
                <c:pt idx="1">
                  <c:v>5.205373557985923</c:v>
                </c:pt>
                <c:pt idx="2">
                  <c:v>6.330951980078769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York Hospital (314)</c:v>
                </c:pt>
                <c:pt idx="2">
                  <c:v>Scarborough General Hospital (121)</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York Hospital (314)</c:v>
                </c:pt>
                <c:pt idx="2">
                  <c:v>Scarborough General Hospital (121)</c:v>
                </c:pt>
                <c:pt idx="3">
                  <c:v>Bridlington And District Hospital (-)</c:v>
                </c:pt>
              </c:strCache>
            </c:strRef>
          </c:cat>
          <c:val>
            <c:numRef>
              <c:f>Sheet1!$E$2:$E$5</c:f>
              <c:numCache>
                <c:formatCode>0.0;;</c:formatCode>
                <c:ptCount val="4"/>
                <c:pt idx="0">
                  <c:v>0</c:v>
                </c:pt>
                <c:pt idx="1">
                  <c:v>0</c:v>
                </c:pt>
                <c:pt idx="2">
                  <c:v>5.3110455201557416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York Hospital (314)</c:v>
                </c:pt>
                <c:pt idx="2">
                  <c:v>Scarborough General Hospital (121)</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York Hospital (314)</c:v>
                </c:pt>
                <c:pt idx="2">
                  <c:v>Scarborough General Hospital (121)</c:v>
                </c:pt>
                <c:pt idx="3">
                  <c:v>Bridlington And District Hospital (-)</c:v>
                </c:pt>
              </c:strCache>
            </c:strRef>
          </c:cat>
          <c:val>
            <c:numRef>
              <c:f>Sheet1!$G$2:$G$5</c:f>
              <c:numCache>
                <c:formatCode>0.0;;</c:formatCode>
                <c:ptCount val="4"/>
                <c:pt idx="0">
                  <c:v>6.3862814091025033</c:v>
                </c:pt>
                <c:pt idx="1">
                  <c:v>6.4947846671398217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York Hospital (314)</c:v>
                </c:pt>
                <c:pt idx="2">
                  <c:v>Scarborough General Hospital (121)</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York Hospital (314)</c:v>
                </c:pt>
                <c:pt idx="2">
                  <c:v>Scarborough General Hospital (121)</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York Hospital (314)</c:v>
                </c:pt>
                <c:pt idx="2">
                  <c:v>Scarborough General Hospital (121)</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3.6137185908974967</c:v>
                </c:pt>
                <c:pt idx="1">
                  <c:v>3.5052153328601783</c:v>
                </c:pt>
                <c:pt idx="2">
                  <c:v>4.6889544798442584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York Hospital (321)</c:v>
                </c:pt>
                <c:pt idx="2">
                  <c:v>Scarborough General Hospital (129)</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York Hospital (321)</c:v>
                </c:pt>
                <c:pt idx="2">
                  <c:v>Scarborough General Hospital (129)</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York Hospital (321)</c:v>
                </c:pt>
                <c:pt idx="2">
                  <c:v>Scarborough General Hospital (129)</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York Hospital (321)</c:v>
                </c:pt>
                <c:pt idx="2">
                  <c:v>Scarborough General Hospital (129)</c:v>
                </c:pt>
                <c:pt idx="3">
                  <c:v>Bridlington And District Hospital (-)</c:v>
                </c:pt>
              </c:strCache>
            </c:strRef>
          </c:cat>
          <c:val>
            <c:numRef>
              <c:f>Sheet1!$G$2:$G$5</c:f>
              <c:numCache>
                <c:formatCode>0.0;;</c:formatCode>
                <c:ptCount val="4"/>
                <c:pt idx="0">
                  <c:v>7.5487860100720932</c:v>
                </c:pt>
                <c:pt idx="1">
                  <c:v>7.6414928738532391</c:v>
                </c:pt>
                <c:pt idx="2">
                  <c:v>6.8968712924528948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York Hospital (321)</c:v>
                </c:pt>
                <c:pt idx="2">
                  <c:v>Scarborough General Hospital (129)</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York Hospital (321)</c:v>
                </c:pt>
                <c:pt idx="2">
                  <c:v>Scarborough General Hospital (129)</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(474)</c:v>
                </c:pt>
                <c:pt idx="1">
                  <c:v>York Hospital (321)</c:v>
                </c:pt>
                <c:pt idx="2">
                  <c:v>Scarborough General Hospital (129)</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2.4512139899279068</c:v>
                </c:pt>
                <c:pt idx="1">
                  <c:v>2.3585071261467609</c:v>
                </c:pt>
                <c:pt idx="2">
                  <c:v>3.1031287075471052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0.15514401282256163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0.59145162623561465</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0.16489229139105444</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1.7214520374704367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0.16489229139105444</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0.59145162623561554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1.1347572166477971</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6.175025751409704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York Hospital (158)</c:v>
                </c:pt>
                <c:pt idx="2">
                  <c:v>Scarborough General Hospital (67)</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York Hospital (158)</c:v>
                </c:pt>
                <c:pt idx="2">
                  <c:v>Scarborough General Hospital (67)</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York Hospital (158)</c:v>
                </c:pt>
                <c:pt idx="2">
                  <c:v>Scarborough General Hospital (67)</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York Hospital (158)</c:v>
                </c:pt>
                <c:pt idx="2">
                  <c:v>Scarborough General Hospital (67)</c:v>
                </c:pt>
                <c:pt idx="3">
                  <c:v>Bridlington And District Hospital (-)</c:v>
                </c:pt>
              </c:strCache>
            </c:strRef>
          </c:cat>
          <c:val>
            <c:numRef>
              <c:f>Sheet1!$G$2:$G$5</c:f>
              <c:numCache>
                <c:formatCode>0.0;;</c:formatCode>
                <c:ptCount val="4"/>
                <c:pt idx="0">
                  <c:v>8.2113989124689883</c:v>
                </c:pt>
                <c:pt idx="1">
                  <c:v>8.503860757441112</c:v>
                </c:pt>
                <c:pt idx="2">
                  <c:v>6.9048792655471667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York Hospital (158)</c:v>
                </c:pt>
                <c:pt idx="2">
                  <c:v>Scarborough General Hospital (67)</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York Hospital (158)</c:v>
                </c:pt>
                <c:pt idx="2">
                  <c:v>Scarborough General Hospital (67)</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(244)</c:v>
                </c:pt>
                <c:pt idx="1">
                  <c:v>York Hospital (158)</c:v>
                </c:pt>
                <c:pt idx="2">
                  <c:v>Scarborough General Hospital (67)</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1.7886010875310117</c:v>
                </c:pt>
                <c:pt idx="1">
                  <c:v>1.496139242558888</c:v>
                </c:pt>
                <c:pt idx="2">
                  <c:v>3.0951207344528333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York Hospital (195)</c:v>
                </c:pt>
                <c:pt idx="2">
                  <c:v>Scarborough General Hospital (72)</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York Hospital (195)</c:v>
                </c:pt>
                <c:pt idx="2">
                  <c:v>Scarborough General Hospital (72)</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York Hospital (195)</c:v>
                </c:pt>
                <c:pt idx="2">
                  <c:v>Scarborough General Hospital (72)</c:v>
                </c:pt>
                <c:pt idx="3">
                  <c:v>Bridlington And District Hospital (-)</c:v>
                </c:pt>
              </c:strCache>
            </c:strRef>
          </c:cat>
          <c:val>
            <c:numRef>
              <c:f>Sheet1!$F$2:$F$5</c:f>
              <c:numCache>
                <c:formatCode>0.0;;</c:formatCode>
                <c:ptCount val="4"/>
                <c:pt idx="0">
                  <c:v>0</c:v>
                </c:pt>
                <c:pt idx="1">
                  <c:v>0</c:v>
                </c:pt>
                <c:pt idx="2">
                  <c:v>5.2478571795086548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York Hospital (195)</c:v>
                </c:pt>
                <c:pt idx="2">
                  <c:v>Scarborough General Hospital (72)</c:v>
                </c:pt>
                <c:pt idx="3">
                  <c:v>Bridlington And District Hospital (-)</c:v>
                </c:pt>
              </c:strCache>
            </c:strRef>
          </c:cat>
          <c:val>
            <c:numRef>
              <c:f>Sheet1!$G$2:$G$5</c:f>
              <c:numCache>
                <c:formatCode>0.0;;</c:formatCode>
                <c:ptCount val="4"/>
                <c:pt idx="0">
                  <c:v>6.1464803945826194</c:v>
                </c:pt>
                <c:pt idx="1">
                  <c:v>6.4262634668356613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York Hospital (195)</c:v>
                </c:pt>
                <c:pt idx="2">
                  <c:v>Scarborough General Hospital (72)</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York Hospital (195)</c:v>
                </c:pt>
                <c:pt idx="2">
                  <c:v>Scarborough General Hospital (72)</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(286)</c:v>
                </c:pt>
                <c:pt idx="1">
                  <c:v>York Hospital (195)</c:v>
                </c:pt>
                <c:pt idx="2">
                  <c:v>Scarborough General Hospital (72)</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3.8535196054173806</c:v>
                </c:pt>
                <c:pt idx="1">
                  <c:v>3.5737365331643387</c:v>
                </c:pt>
                <c:pt idx="2">
                  <c:v>4.7521428204913452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(353)</c:v>
                </c:pt>
                <c:pt idx="2">
                  <c:v>Scarborough General Hospital (142)</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(353)</c:v>
                </c:pt>
                <c:pt idx="2">
                  <c:v>Scarborough General Hospital (142)</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(353)</c:v>
                </c:pt>
                <c:pt idx="2">
                  <c:v>Scarborough General Hospital (142)</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(353)</c:v>
                </c:pt>
                <c:pt idx="2">
                  <c:v>Scarborough General Hospital (142)</c:v>
                </c:pt>
                <c:pt idx="3">
                  <c:v>Bridlington And District Hospital (-)</c:v>
                </c:pt>
              </c:strCache>
            </c:strRef>
          </c:cat>
          <c:val>
            <c:numRef>
              <c:f>Sheet1!$G$2:$G$5</c:f>
              <c:numCache>
                <c:formatCode>0.0;;</c:formatCode>
                <c:ptCount val="4"/>
                <c:pt idx="0">
                  <c:v>8.9298658075195299</c:v>
                </c:pt>
                <c:pt idx="1">
                  <c:v>8.9645465724718498</c:v>
                </c:pt>
                <c:pt idx="2">
                  <c:v>9.0045448630194258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(353)</c:v>
                </c:pt>
                <c:pt idx="2">
                  <c:v>Scarborough General Hospital (142)</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(353)</c:v>
                </c:pt>
                <c:pt idx="2">
                  <c:v>Scarborough General Hospital (142)</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York Hospital (353)</c:v>
                </c:pt>
                <c:pt idx="2">
                  <c:v>Scarborough General Hospital (142)</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1.0701341924804701</c:v>
                </c:pt>
                <c:pt idx="1">
                  <c:v>1.0354534275281502</c:v>
                </c:pt>
                <c:pt idx="2">
                  <c:v>0.9954551369805742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(512)</c:v>
                </c:pt>
                <c:pt idx="1">
                  <c:v>York Hospital (347)</c:v>
                </c:pt>
                <c:pt idx="2">
                  <c:v>Scarborough General Hospital (141)</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(512)</c:v>
                </c:pt>
                <c:pt idx="1">
                  <c:v>York Hospital (347)</c:v>
                </c:pt>
                <c:pt idx="2">
                  <c:v>Scarborough General Hospital (141)</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(512)</c:v>
                </c:pt>
                <c:pt idx="1">
                  <c:v>York Hospital (347)</c:v>
                </c:pt>
                <c:pt idx="2">
                  <c:v>Scarborough General Hospital (141)</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(512)</c:v>
                </c:pt>
                <c:pt idx="1">
                  <c:v>York Hospital (347)</c:v>
                </c:pt>
                <c:pt idx="2">
                  <c:v>Scarborough General Hospital (141)</c:v>
                </c:pt>
                <c:pt idx="3">
                  <c:v>Bridlington And District Hospital (-)</c:v>
                </c:pt>
              </c:strCache>
            </c:strRef>
          </c:cat>
          <c:val>
            <c:numRef>
              <c:f>Sheet1!$G$2:$G$5</c:f>
              <c:numCache>
                <c:formatCode>0.0;;</c:formatCode>
                <c:ptCount val="4"/>
                <c:pt idx="0">
                  <c:v>9.043686207628804</c:v>
                </c:pt>
                <c:pt idx="1">
                  <c:v>9.1195855507113617</c:v>
                </c:pt>
                <c:pt idx="2">
                  <c:v>8.8319209656668907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(512)</c:v>
                </c:pt>
                <c:pt idx="1">
                  <c:v>York Hospital (347)</c:v>
                </c:pt>
                <c:pt idx="2">
                  <c:v>Scarborough General Hospital (141)</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(512)</c:v>
                </c:pt>
                <c:pt idx="1">
                  <c:v>York Hospital (347)</c:v>
                </c:pt>
                <c:pt idx="2">
                  <c:v>Scarborough General Hospital (141)</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(512)</c:v>
                </c:pt>
                <c:pt idx="1">
                  <c:v>York Hospital (347)</c:v>
                </c:pt>
                <c:pt idx="2">
                  <c:v>Scarborough General Hospital (141)</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0.95631379237119596</c:v>
                </c:pt>
                <c:pt idx="1">
                  <c:v>0.88041444928863832</c:v>
                </c:pt>
                <c:pt idx="2">
                  <c:v>1.1680790343331093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York Hospital (354)</c:v>
                </c:pt>
                <c:pt idx="2">
                  <c:v>Scarborough General Hospital (142)</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York Hospital (354)</c:v>
                </c:pt>
                <c:pt idx="2">
                  <c:v>Scarborough General Hospital (142)</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York Hospital (354)</c:v>
                </c:pt>
                <c:pt idx="2">
                  <c:v>Scarborough General Hospital (142)</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York Hospital (354)</c:v>
                </c:pt>
                <c:pt idx="2">
                  <c:v>Scarborough General Hospital (142)</c:v>
                </c:pt>
                <c:pt idx="3">
                  <c:v>Bridlington And District Hospital (-)</c:v>
                </c:pt>
              </c:strCache>
            </c:strRef>
          </c:cat>
          <c:val>
            <c:numRef>
              <c:f>Sheet1!$G$2:$G$5</c:f>
              <c:numCache>
                <c:formatCode>0.0;;</c:formatCode>
                <c:ptCount val="4"/>
                <c:pt idx="0">
                  <c:v>7.9817653759506584</c:v>
                </c:pt>
                <c:pt idx="1">
                  <c:v>7.9761845923094032</c:v>
                </c:pt>
                <c:pt idx="2">
                  <c:v>7.8217237061737723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York Hospital (354)</c:v>
                </c:pt>
                <c:pt idx="2">
                  <c:v>Scarborough General Hospital (142)</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York Hospital (354)</c:v>
                </c:pt>
                <c:pt idx="2">
                  <c:v>Scarborough General Hospital (142)</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(520)</c:v>
                </c:pt>
                <c:pt idx="1">
                  <c:v>York Hospital (354)</c:v>
                </c:pt>
                <c:pt idx="2">
                  <c:v>Scarborough General Hospital (142)</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2.0182346240493416</c:v>
                </c:pt>
                <c:pt idx="1">
                  <c:v>2.0238154076905968</c:v>
                </c:pt>
                <c:pt idx="2">
                  <c:v>2.1782762938262277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7.6275772792180021</c:v>
                </c:pt>
                <c:pt idx="1">
                  <c:v>6.390340653721676</c:v>
                </c:pt>
                <c:pt idx="2">
                  <c:v>6.1046377066707374</c:v>
                </c:pt>
                <c:pt idx="3">
                  <c:v>6.1244657764078054</c:v>
                </c:pt>
                <c:pt idx="4">
                  <c:v>6.175025751409704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5.6820687196485382</c:v>
                </c:pt>
                <c:pt idx="1">
                  <c:v>5.7711028508236497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7.6917940011182253</c:v>
                </c:pt>
                <c:pt idx="1">
                  <c:v>8.0651590348214359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8.0964672499310755</c:v>
                </c:pt>
                <c:pt idx="1">
                  <c:v>8.0790041145332783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9.0575593212873216</c:v>
                </c:pt>
                <c:pt idx="1">
                  <c:v>8.7592561494546022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0.12460327893569989</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0.45610468816860728</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0.12715857698286737</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1.3275174332429405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0.12715857698286825</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0.45610468816860639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0.33805965387426617</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7.579436086469884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3.1540745256126241</c:v>
                </c:pt>
                <c:pt idx="1">
                  <c:v>3.355018965712969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6.8544828423643942</c:v>
                </c:pt>
                <c:pt idx="1">
                  <c:v>6.3932196005093651</c:v>
                </c:pt>
                <c:pt idx="2">
                  <c:v>6.6644521683989604</c:v>
                </c:pt>
                <c:pt idx="3">
                  <c:v>6.2809217204742493</c:v>
                </c:pt>
                <c:pt idx="4">
                  <c:v>6.3134094608552997</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9.2351429160823404</c:v>
                </c:pt>
                <c:pt idx="1">
                  <c:v>8.8543342169186054</c:v>
                </c:pt>
                <c:pt idx="2">
                  <c:v>8.871415750177869</c:v>
                </c:pt>
                <c:pt idx="3">
                  <c:v>8.6841362134476174</c:v>
                </c:pt>
                <c:pt idx="4">
                  <c:v>8.7524098558611527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8.2887529586059792</c:v>
                </c:pt>
                <c:pt idx="1">
                  <c:v>7.513952444863059</c:v>
                </c:pt>
                <c:pt idx="2">
                  <c:v>8.1340857089519432</c:v>
                </c:pt>
                <c:pt idx="3">
                  <c:v>8.0120106188552516</c:v>
                </c:pt>
                <c:pt idx="4">
                  <c:v>8.2849902611512061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8.3154958093084375</c:v>
                </c:pt>
                <c:pt idx="1">
                  <c:v>7.7901713796677834</c:v>
                </c:pt>
                <c:pt idx="2">
                  <c:v>7.476658632536374</c:v>
                </c:pt>
                <c:pt idx="3">
                  <c:v>7.5775872530718331</c:v>
                </c:pt>
                <c:pt idx="4">
                  <c:v>7.8240994956328453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9.3813678569353627</c:v>
                </c:pt>
                <c:pt idx="1">
                  <c:v>9.2591310811419447</c:v>
                </c:pt>
                <c:pt idx="2">
                  <c:v>9.3333648153700466</c:v>
                </c:pt>
                <c:pt idx="3">
                  <c:v>9.1581703756090143</c:v>
                </c:pt>
                <c:pt idx="4">
                  <c:v>9.5263760919801843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8.8539208580319251</c:v>
                </c:pt>
                <c:pt idx="1">
                  <c:v>8.4482532031497097</c:v>
                </c:pt>
                <c:pt idx="2">
                  <c:v>8.4497540848881521</c:v>
                </c:pt>
                <c:pt idx="3">
                  <c:v>8.4236709042414848</c:v>
                </c:pt>
                <c:pt idx="4">
                  <c:v>8.5692477269229013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9.1567442189548061</c:v>
                </c:pt>
                <c:pt idx="1">
                  <c:v>9.1128667845482649</c:v>
                </c:pt>
                <c:pt idx="2">
                  <c:v>9.026680219992981</c:v>
                </c:pt>
                <c:pt idx="3">
                  <c:v>8.8787667875883383</c:v>
                </c:pt>
                <c:pt idx="4">
                  <c:v>9.0719077169790765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8.7421947259236621</c:v>
                </c:pt>
                <c:pt idx="1">
                  <c:v>8.5884225206049578</c:v>
                </c:pt>
                <c:pt idx="2">
                  <c:v>8.5811618813617034</c:v>
                </c:pt>
                <c:pt idx="3">
                  <c:v>8.5093979782713802</c:v>
                </c:pt>
                <c:pt idx="4">
                  <c:v>8.8948997216545767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9.0021496992399133</c:v>
                </c:pt>
                <c:pt idx="1">
                  <c:v>8.6081786677188781</c:v>
                </c:pt>
                <c:pt idx="2">
                  <c:v>8.5093527487825948</c:v>
                </c:pt>
                <c:pt idx="3">
                  <c:v>8.4231876382865156</c:v>
                </c:pt>
                <c:pt idx="4">
                  <c:v>8.5642634944064806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0.11849419609807477</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0.65114355238994026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0.18153395411464412</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1.8951886261292739</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0.18153395411464501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0.65114355238993937</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0.30543085879651422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7.2043947221127231</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9.0973536404141342</c:v>
                </c:pt>
                <c:pt idx="1">
                  <c:v>8.7457094913048756</c:v>
                </c:pt>
                <c:pt idx="2">
                  <c:v>8.7999935989762132</c:v>
                </c:pt>
                <c:pt idx="3">
                  <c:v>8.7876720404195634</c:v>
                </c:pt>
                <c:pt idx="4">
                  <c:v>8.9129638345058719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8.8960923512749055</c:v>
                </c:pt>
                <c:pt idx="1">
                  <c:v>8.5825827420074088</c:v>
                </c:pt>
                <c:pt idx="2">
                  <c:v>8.640116152066037</c:v>
                </c:pt>
                <c:pt idx="3">
                  <c:v>8.5297498565651626</c:v>
                </c:pt>
                <c:pt idx="4">
                  <c:v>8.6073153253879351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7.5747485717491916</c:v>
                </c:pt>
                <c:pt idx="1">
                  <c:v>6.7390033788091079</c:v>
                </c:pt>
                <c:pt idx="2">
                  <c:v>6.7754888981567793</c:v>
                </c:pt>
                <c:pt idx="3">
                  <c:v>6.9188369851582348</c:v>
                </c:pt>
                <c:pt idx="4">
                  <c:v>7.0475840056323289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8.1854290803289462</c:v>
                </c:pt>
                <c:pt idx="1">
                  <c:v>7.7251405382465208</c:v>
                </c:pt>
                <c:pt idx="2">
                  <c:v>7.4709147986564366</c:v>
                </c:pt>
                <c:pt idx="3">
                  <c:v>7.1288138717894816</c:v>
                </c:pt>
                <c:pt idx="4">
                  <c:v>7.6740508626333037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7.127678173349774</c:v>
                </c:pt>
                <c:pt idx="1">
                  <c:v>6.7209752115719263</c:v>
                </c:pt>
                <c:pt idx="2">
                  <c:v>6.875171764919159</c:v>
                </c:pt>
                <c:pt idx="3">
                  <c:v>6.9916784957665614</c:v>
                </c:pt>
                <c:pt idx="4">
                  <c:v>7.0592433579347844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8.9131510424073763</c:v>
                </c:pt>
                <c:pt idx="1">
                  <c:v>8.6674172470578341</c:v>
                </c:pt>
                <c:pt idx="2">
                  <c:v>8.7751675432771528</c:v>
                </c:pt>
                <c:pt idx="3">
                  <c:v>8.716105823453919</c:v>
                </c:pt>
                <c:pt idx="4">
                  <c:v>8.7003546765368771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8.0741110827233715</c:v>
                </c:pt>
                <c:pt idx="1">
                  <c:v>7.2236313323468488</c:v>
                </c:pt>
                <c:pt idx="2">
                  <c:v>7.4574617728269308</c:v>
                </c:pt>
                <c:pt idx="3">
                  <c:v>7.5201614637026566</c:v>
                </c:pt>
                <c:pt idx="4">
                  <c:v>7.6674717241196086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9.2906436401474188</c:v>
                </c:pt>
                <c:pt idx="1">
                  <c:v>9.1044248138765553</c:v>
                </c:pt>
                <c:pt idx="2">
                  <c:v>9.3063102510811628</c:v>
                </c:pt>
                <c:pt idx="3">
                  <c:v>9.2939610578257668</c:v>
                </c:pt>
                <c:pt idx="4">
                  <c:v>9.3923632597353439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8.6799078850689551</c:v>
                </c:pt>
                <c:pt idx="1">
                  <c:v>8.5191907755961171</c:v>
                </c:pt>
                <c:pt idx="2">
                  <c:v>8.7060993016458834</c:v>
                </c:pt>
                <c:pt idx="3">
                  <c:v>8.5866822014607607</c:v>
                </c:pt>
                <c:pt idx="4">
                  <c:v>8.7677099259009967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8.1714012991385818</c:v>
                </c:pt>
                <c:pt idx="1">
                  <c:v>7.6730557896939384</c:v>
                </c:pt>
                <c:pt idx="2">
                  <c:v>7.9293521583326987</c:v>
                </c:pt>
                <c:pt idx="3">
                  <c:v>7.7722716338110356</c:v>
                </c:pt>
                <c:pt idx="4">
                  <c:v>7.9633081496839742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7.1355551053237329</c:v>
                </c:pt>
                <c:pt idx="1">
                  <c:v>6.4266978914234949</c:v>
                </c:pt>
                <c:pt idx="2">
                  <c:v>6.5164734414528374</c:v>
                </c:pt>
                <c:pt idx="3">
                  <c:v>6.4434630047582413</c:v>
                </c:pt>
                <c:pt idx="4">
                  <c:v>6.5533778947676486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5.0408407921709708</c:v>
                </c:pt>
                <c:pt idx="1">
                  <c:v>5.0081045968805382</c:v>
                </c:pt>
                <c:pt idx="2">
                  <c:v>5.3638505396171707</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8.8310337496825753</c:v>
                </c:pt>
                <c:pt idx="1">
                  <c:v>8.6455653015060143</c:v>
                </c:pt>
                <c:pt idx="2">
                  <c:v>8.3471349225897953</c:v>
                </c:pt>
                <c:pt idx="3">
                  <c:v>8.1872964563400146</c:v>
                </c:pt>
                <c:pt idx="4">
                  <c:v>7.9969419985180643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7.0085503015863413</c:v>
                </c:pt>
                <c:pt idx="1">
                  <c:v>6.3431187042890684</c:v>
                </c:pt>
                <c:pt idx="2">
                  <c:v>6.5226038366950494</c:v>
                </c:pt>
                <c:pt idx="3">
                  <c:v>6.345522196286888</c:v>
                </c:pt>
                <c:pt idx="4">
                  <c:v>6.9265554835341474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7.2922919581081986</c:v>
                </c:pt>
                <c:pt idx="1">
                  <c:v>7.8209056564718669</c:v>
                </c:pt>
                <c:pt idx="2">
                  <c:v>7.8648289118635786</c:v>
                </c:pt>
                <c:pt idx="3">
                  <c:v>7.5484217687214574</c:v>
                </c:pt>
                <c:pt idx="4">
                  <c:v>7.6250000305752721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9.0833268370486717</c:v>
                </c:pt>
                <c:pt idx="1">
                  <c:v>8.8083212782504372</c:v>
                </c:pt>
                <c:pt idx="2">
                  <c:v>8.8473465013808763</c:v>
                </c:pt>
                <c:pt idx="3">
                  <c:v>8.9991716574296472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4.8140768424492402</c:v>
                </c:pt>
                <c:pt idx="1">
                  <c:v>4.2952754175936212</c:v>
                </c:pt>
                <c:pt idx="2">
                  <c:v>4.2731174882667808</c:v>
                </c:pt>
                <c:pt idx="3">
                  <c:v>4.0940063729944196</c:v>
                </c:pt>
                <c:pt idx="4">
                  <c:v>4.4959341300474591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6.3990650739294734</c:v>
                </c:pt>
                <c:pt idx="1">
                  <c:v>6.3143578135350626</c:v>
                </c:pt>
                <c:pt idx="2">
                  <c:v>6.3489683225252858</c:v>
                </c:pt>
                <c:pt idx="3">
                  <c:v>6.1144619337795261</c:v>
                </c:pt>
                <c:pt idx="4">
                  <c:v>6.3862814091025033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8.4439697527845254</c:v>
                </c:pt>
                <c:pt idx="1">
                  <c:v>7.6817926568448636</c:v>
                </c:pt>
                <c:pt idx="2">
                  <c:v>7.9476465663270659</c:v>
                </c:pt>
                <c:pt idx="3">
                  <c:v>8.0997173304478096</c:v>
                </c:pt>
                <c:pt idx="4">
                  <c:v>7.5487860100720932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8.6617302611878255</c:v>
                </c:pt>
                <c:pt idx="1">
                  <c:v>7.9281636290643513</c:v>
                </c:pt>
                <c:pt idx="2">
                  <c:v>7.9460144808646191</c:v>
                </c:pt>
                <c:pt idx="3">
                  <c:v>7.8502116922846552</c:v>
                </c:pt>
                <c:pt idx="4">
                  <c:v>8.2113989124689883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8.8744004408913586</c:v>
                </c:pt>
                <c:pt idx="1">
                  <c:v>8.9298658075195299</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9.2317272996120128</c:v>
                </c:pt>
                <c:pt idx="1">
                  <c:v>8.8433953816530124</c:v>
                </c:pt>
                <c:pt idx="2">
                  <c:v>9.0367208572382243</c:v>
                </c:pt>
                <c:pt idx="3">
                  <c:v>8.9890933133448403</c:v>
                </c:pt>
                <c:pt idx="4">
                  <c:v>9.043686207628804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8.2393449268264369</c:v>
                </c:pt>
                <c:pt idx="1">
                  <c:v>7.8406385068912128</c:v>
                </c:pt>
                <c:pt idx="2">
                  <c:v>7.8261454860892048</c:v>
                </c:pt>
                <c:pt idx="3">
                  <c:v>7.8124895076182144</c:v>
                </c:pt>
                <c:pt idx="4">
                  <c:v>7.9817653759506584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7.013622918866055</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0.80439121756487031</c:v>
                </c:pt>
                <c:pt idx="1">
                  <c:v>0.19560878243512969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0.3368783104946993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0.10954166697450285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1.143599401829869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0.10954166697450329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0.392914650685392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1.2879106968953842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3.355018965712969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0.28844881436571335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0.2199395925145371</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6.1317514008980112E-2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0.64014611315606729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6.1317514008980112E-2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3.5297428884762283E-2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8.7592561494546022</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0.19190054020895175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0.3101596110342637</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8.6470180639968142E-2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0.90273637043525756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8.6470180639970806E-2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0.31015961103426193</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8.0022304586155002E-2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8.0790041145332783</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0.10479116711894854</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0.27518264196741171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7.6718863170349927E-2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0.80093400487597677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7.6718863170349039E-2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0.27518264196741349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0.36171021639647627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8.0651590348214359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7.9776995722230737E-2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0.15569964433472361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1.6254821114577194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0.15569964433472361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0.55847855026578408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1.349835402673996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5.7711028508236497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1.383291357930716E-2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0.26118874661962899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7.2817469773108101E-2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0.76020401346161037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7.2817469773108101E-2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0.26118874661962899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0.24354625020193588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8.7524098558611527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0.45078975872163873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0.15782598834221684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1.6476808400531047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0.15782598834221595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0.56610552670330083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0.89249755694616795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6.3134094608552997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8.0754510667283093</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4.9808429118773943E-2</c:v>
                </c:pt>
                <c:pt idx="1">
                  <c:v>9.1954022988505746E-2</c:v>
                </c:pt>
                <c:pt idx="2">
                  <c:v>0.22605363984674329</c:v>
                </c:pt>
                <c:pt idx="3">
                  <c:v>0.63218390804597702</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3.9647736612828055E-2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0.18093397397241873</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5.0443039185957161E-2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0.52661814479204949</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5.0443039185957161E-2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0.15738230726666558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9.5263760919801843</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4.7760751447899708E-2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0.60685271985729017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0.16918600114610172</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1.7662777557849623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0.16918600114610172</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0.60685271985729017</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0.49594668100106887</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6.7337585208920432</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0.13162897802236806</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0.43696742305224223</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0.12182325054868492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1.2718173851496495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0.12182325054868492</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0.43696742305224134</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0.19208208656656822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8.0080309639852629</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0.47602618798551699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0.33571227936541614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9.3594073525506971E-2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0.97710879754554725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9.3594073525506971E-2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0.33571227936541703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0.53104308556872049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7.8240994956328453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0.31624134705843776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0.1055789235663811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1.1022289250396256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0.10557892356638021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0.37870069918216842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0.48554499645858584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8.2849902611512061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8.8453517218521842</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0.21794358529316327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7.1291450614918261E-2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0.74427259079214991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7.1291450614918261E-2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0.25571507344082534</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0.1799617497981334</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8.8948997216545767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1.5884066215676285E-2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0.21370503344717839</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5.9579365553844355E-2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0.62200009083884211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5.9579365553844355E-2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0.21370503344717839</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0.16780478315292235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9.0719077169790765</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0.95019157088122608</c:v>
                </c:pt>
                <c:pt idx="1">
                  <c:v>3.8314176245210722E-3</c:v>
                </c:pt>
                <c:pt idx="2">
                  <c:v>3.8314176245210722E-3</c:v>
                </c:pt>
                <c:pt idx="3">
                  <c:v>1.9157088122605361E-3</c:v>
                </c:pt>
                <c:pt idx="4">
                  <c:v>0</c:v>
                </c:pt>
                <c:pt idx="5">
                  <c:v>4.0229885057471257E-2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0.25525558634353107</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7.2088240557576455E-2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0.75259096431133088</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7.2088240557576455E-2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0.25857307670694318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0.39168674252419677</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8.5692477269229013</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8.2830316649831541</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0.2474455828857991</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0.37237411671730936</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0.10381511967603618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1.0838150636327812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0.10381511967603529</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0.37237411671730847</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0.77896828035914822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7.0475840056323289</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9.1474414234877344E-2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0.28443829575479107</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7.9299270246135478E-2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0.82787308723477082</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7.9299270246135478E-2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0.28443829575479107</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0.10536053095769837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8.6073153253879351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0.10714425135481598</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0.19983834173966386</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5.5713435580468484E-2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0.58164033251878067</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5.5713435580468484E-2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0.19983834173966386</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0.36738161203047781</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8.9129638345058719</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7.4448325081908351E-2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0.24276179941746001</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6.768017466269427E-2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0.70657138418400223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6.768017466269427E-2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0.24276179941746001</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0.41674531664100201</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8.5642634944064806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0.2690058479532163</c:v>
                </c:pt>
                <c:pt idx="1">
                  <c:v>5.8479532163742687E-3</c:v>
                </c:pt>
                <c:pt idx="2">
                  <c:v>0.68810916179337223</c:v>
                </c:pt>
                <c:pt idx="3">
                  <c:v>1.9493177387914229E-3</c:v>
                </c:pt>
                <c:pt idx="4">
                  <c:v>1.9493177387914229E-3</c:v>
                </c:pt>
                <c:pt idx="5">
                  <c:v>3.8986354775828458E-3</c:v>
                </c:pt>
                <c:pt idx="6">
                  <c:v>0</c:v>
                </c:pt>
                <c:pt idx="7">
                  <c:v>9.7465886939571145E-3</c:v>
                </c:pt>
                <c:pt idx="8">
                  <c:v>1.9493177387914229E-2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8.1749288509349842</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0.23963740361314834</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0.32131940649293877</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8.9581448177348477E-2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0.93521756040571091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8.9581448177348477E-2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0.32131940649293966</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0.65418991541463889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7.6674717241196086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0.18982822848922787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6.2945048312831986E-2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0.65713733948800979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6.2945048312831986E-2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0.22577739004070629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0.2833153378733293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8.7003546765368771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0.16077740924484551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0.26505753854560776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7.389606003695004E-2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0.77146434219874482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7.3896060036948263E-2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0.26505753854560865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0.5821073975465243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7.0592433579347844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0.17095930408004989</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0.27087363155382693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7.5517543283470268E-2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0.7883923963539754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7.5517543283469379E-2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0.27087363155382782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0.60462175482988556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7.6740508626333037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0.28881543945796295</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0.24742629783789827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6.8980601948068099E-2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0.7201476598309986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6.8980601948068099E-2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0.24742629783789738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0.63667687790386829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7.9633081496839742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0.31695718162414366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0.18646611572792438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5.1985358946190274E-2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0.54271974342523421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5.1985358946190274E-2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0.18646611572792438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0.34738405050280896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8.7677099259009967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0.14785247612208607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4.2781182390314143E-2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0.44662945107933893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4.2781182390314143E-2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0.15345168463349168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2.2617665437774548E-2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9.3923632597353439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8.8594262062071429</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45</c:v>
                </c:pt>
                <c:pt idx="4"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8.1910393265255035</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8.573308751607664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8.8620519063118781</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6.3397109057787064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0.52032741181767506</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0.20564468317745899</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2.1469012035938322</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0.20564468317745899</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0.61904847058381662</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7.0298913274884418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0.50375205330739359</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0.22315040913972339</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2.3296584894009165</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0.22315040913972428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0.48402957834794869</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5.6495304840689693</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33</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6.9321616782468736</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1.5605051534219427E-2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0.30433861345865054</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8.4847330036728508E-2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0.88579404127061245</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8.4847330036728508E-2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0.30433861345865054</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0.80382928249651542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6.9265554835341474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1.040508319768735</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0.50789872558119509</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0.14159836737403175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1.4782667883511467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0.14159836737403353</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0.5078987255811942</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4.2302458387554864E-2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7.9969419985180643</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7.4839468620535143E-2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0.34608421576566339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9.6485691847844279E-2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1.0072968809943301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9.6485691847844279E-2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0.34608421576566428</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1.0690438726724674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5.3638505396171707</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0.29766764862711348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8.6666535012422052E-2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0.90478628211804146</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8.6666535012423829E-2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0.31086391389721157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0.53917234693762062</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6.5533778947676486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0.27698569908372939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0.30613835820723878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8.53490854167962E-2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0.89103229597641587</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8.53490854167962E-2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0.30613835820723878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1.3365636678695294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6.3862814091025033</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0.32744540072428219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0.11076961222447768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1.1564189753504914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0.11076961222447856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0.39731916352767804</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0.43521313309694065</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4.4959341300474591</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5.5488304551309042E-2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0.14515973042244923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4.0469447551286564E-2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0.4224952686068626</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4.0469447551286564E-2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0.14515973042244923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0.19578238142990401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8.9991716574296472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1.7523289208158488E-2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0.38003884558215884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0.10595198877801248</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1.106123672715543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0.1059519887780116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0.38003884558215795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0.59840873283717322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7.6250000305752721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5.6495304840689693</c:v>
                </c:pt>
                <c:pt idx="1">
                  <c:v>5.7711028508236497</c:v>
                </c:pt>
                <c:pt idx="2">
                  <c:v>7.0475840056323289</c:v>
                </c:pt>
                <c:pt idx="3" formatCode="General">
                  <c:v>6.175025751409704</c:v>
                </c:pt>
                <c:pt idx="4">
                  <c:v>3.355018965712969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6.7874547888115169</c:v>
                </c:pt>
                <c:pt idx="1">
                  <c:v>6.5325733279171949</c:v>
                </c:pt>
                <c:pt idx="2">
                  <c:v>7.5540678216351358</c:v>
                </c:pt>
                <c:pt idx="3" formatCode="General">
                  <c:v>6.6213835006130024</c:v>
                </c:pt>
                <c:pt idx="4">
                  <c:v>3.79949150847817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0.36117754476527697</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0.40074308517475554</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0.1117241759806431</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1.1663844850118874</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0.1117241759806431</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0.40074308517475554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0.34812112081664104</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6.1464803945826194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0.1173534915463712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0.36404011462182329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0.10149166220119898</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1.0595584985120317</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0.1014916622011981</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0.3640401146218224</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0.31448094661467074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8.2113989124689883</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0.65503358895243746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0.49639157041390014</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0.13839025854693432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1.4447745891085697</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0.1383902585469361</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0.49639157041389836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0.67338551040981898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7.5487860100720932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8.9298658075195299</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0.31659282180746828</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0.21554368825908199</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6.0091968768652748E-2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0.62735159539433738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6.0091968768652748E-2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0.21554368825908199</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0.19042299967738785</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8.9298658075195299</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9.043686207628804</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8.8620519063118781</c:v>
                </c:pt>
                <c:pt idx="1">
                  <c:v>8.573308751607664</c:v>
                </c:pt>
                <c:pt idx="2">
                  <c:v>8.8594262062071429</c:v>
                </c:pt>
                <c:pt idx="3">
                  <c:v>6.7337585208920432</c:v>
                </c:pt>
                <c:pt idx="4">
                  <c:v>7.2043947221127231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7.8636179088490659</c:v>
                </c:pt>
                <c:pt idx="1">
                  <c:v>7.8553173356277179</c:v>
                </c:pt>
                <c:pt idx="2">
                  <c:v>8.2813949409127652</c:v>
                </c:pt>
                <c:pt idx="3">
                  <c:v>6.3030187844839478</c:v>
                </c:pt>
                <c:pt idx="4">
                  <c:v>6.8928339503528786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0.16338847673356405</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0.18630148113900269</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5.1939460053693765E-2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0.54224056552468625</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5.1939460053693765E-2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0.18630148113900269</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0.21433950941549362</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9.043686207628804</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7.9817653759506584</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7.4117675280643169E-2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0.26687825275339261</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7.4403661545462185E-2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0.77676362965288703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7.4403661545462185E-2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0.2668782527533935</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0.52744293597969261</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7.9817653759506584</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(103)</c:v>
                </c:pt>
                <c:pt idx="1">
                  <c:v>York Hospital (77)</c:v>
                </c:pt>
                <c:pt idx="2">
                  <c:v>Scarborough General Hospital (-)</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(103)</c:v>
                </c:pt>
                <c:pt idx="1">
                  <c:v>York Hospital (77)</c:v>
                </c:pt>
                <c:pt idx="2">
                  <c:v>Scarborough General Hospital (-)</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(103)</c:v>
                </c:pt>
                <c:pt idx="1">
                  <c:v>York Hospital (77)</c:v>
                </c:pt>
                <c:pt idx="2">
                  <c:v>Scarborough General Hospital (-)</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(103)</c:v>
                </c:pt>
                <c:pt idx="1">
                  <c:v>York Hospital (77)</c:v>
                </c:pt>
                <c:pt idx="2">
                  <c:v>Scarborough General Hospital (-)</c:v>
                </c:pt>
                <c:pt idx="3">
                  <c:v>Bridlington And District Hospital (-)</c:v>
                </c:pt>
              </c:strCache>
            </c:strRef>
          </c:cat>
          <c:val>
            <c:numRef>
              <c:f>Sheet1!$G$2:$G$5</c:f>
              <c:numCache>
                <c:formatCode>0.0;;</c:formatCode>
                <c:ptCount val="4"/>
                <c:pt idx="0">
                  <c:v>7.2043947221127231</c:v>
                </c:pt>
                <c:pt idx="1">
                  <c:v>7.7325117994511272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(103)</c:v>
                </c:pt>
                <c:pt idx="1">
                  <c:v>York Hospital (77)</c:v>
                </c:pt>
                <c:pt idx="2">
                  <c:v>Scarborough General Hospital (-)</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(103)</c:v>
                </c:pt>
                <c:pt idx="1">
                  <c:v>York Hospital (77)</c:v>
                </c:pt>
                <c:pt idx="2">
                  <c:v>Scarborough General Hospital (-)</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(103)</c:v>
                </c:pt>
                <c:pt idx="1">
                  <c:v>York Hospital (77)</c:v>
                </c:pt>
                <c:pt idx="2">
                  <c:v>Scarborough General Hospital (-)</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2.7956052778872769</c:v>
                </c:pt>
                <c:pt idx="1">
                  <c:v>2.2674882005488728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(104)</c:v>
                </c:pt>
                <c:pt idx="1">
                  <c:v>York Hospital (78)</c:v>
                </c:pt>
                <c:pt idx="2">
                  <c:v>Scarborough General Hospital (-)</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(104)</c:v>
                </c:pt>
                <c:pt idx="1">
                  <c:v>York Hospital (78)</c:v>
                </c:pt>
                <c:pt idx="2">
                  <c:v>Scarborough General Hospital (-)</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(104)</c:v>
                </c:pt>
                <c:pt idx="1">
                  <c:v>York Hospital (78)</c:v>
                </c:pt>
                <c:pt idx="2">
                  <c:v>Scarborough General Hospital (-)</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(104)</c:v>
                </c:pt>
                <c:pt idx="1">
                  <c:v>York Hospital (78)</c:v>
                </c:pt>
                <c:pt idx="2">
                  <c:v>Scarborough General Hospital (-)</c:v>
                </c:pt>
                <c:pt idx="3">
                  <c:v>Bridlington And District Hospital (-)</c:v>
                </c:pt>
              </c:strCache>
            </c:strRef>
          </c:cat>
          <c:val>
            <c:numRef>
              <c:f>Sheet1!$G$2:$G$5</c:f>
              <c:numCache>
                <c:formatCode>0.0;;</c:formatCode>
                <c:ptCount val="4"/>
                <c:pt idx="0">
                  <c:v>7.579436086469884</c:v>
                </c:pt>
                <c:pt idx="1">
                  <c:v>7.7133798238805458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(104)</c:v>
                </c:pt>
                <c:pt idx="1">
                  <c:v>York Hospital (78)</c:v>
                </c:pt>
                <c:pt idx="2">
                  <c:v>Scarborough General Hospital (-)</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(104)</c:v>
                </c:pt>
                <c:pt idx="1">
                  <c:v>York Hospital (78)</c:v>
                </c:pt>
                <c:pt idx="2">
                  <c:v>Scarborough General Hospital (-)</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(104)</c:v>
                </c:pt>
                <c:pt idx="1">
                  <c:v>York Hospital (78)</c:v>
                </c:pt>
                <c:pt idx="2">
                  <c:v>Scarborough General Hospital (-)</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2.420563913530116</c:v>
                </c:pt>
                <c:pt idx="1">
                  <c:v>2.2866201761194542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York Hospital (346)</c:v>
                </c:pt>
                <c:pt idx="2">
                  <c:v>Scarborough General Hospital (131)</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York Hospital (346)</c:v>
                </c:pt>
                <c:pt idx="2">
                  <c:v>Scarborough General Hospital (131)</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York Hospital (346)</c:v>
                </c:pt>
                <c:pt idx="2">
                  <c:v>Scarborough General Hospital (131)</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York Hospital (346)</c:v>
                </c:pt>
                <c:pt idx="2">
                  <c:v>Scarborough General Hospital (131)</c:v>
                </c:pt>
                <c:pt idx="3">
                  <c:v>Bridlington And District Hospital (-)</c:v>
                </c:pt>
              </c:strCache>
            </c:strRef>
          </c:cat>
          <c:val>
            <c:numRef>
              <c:f>Sheet1!$G$2:$G$5</c:f>
              <c:numCache>
                <c:formatCode>0.0;;</c:formatCode>
                <c:ptCount val="4"/>
                <c:pt idx="0">
                  <c:v>6.175025751409704</c:v>
                </c:pt>
                <c:pt idx="1">
                  <c:v>6.0945861138044242</c:v>
                </c:pt>
                <c:pt idx="2">
                  <c:v>5.6022984213043721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York Hospital (346)</c:v>
                </c:pt>
                <c:pt idx="2">
                  <c:v>Scarborough General Hospital (131)</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York Hospital (346)</c:v>
                </c:pt>
                <c:pt idx="2">
                  <c:v>Scarborough General Hospital (131)</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(500)</c:v>
                </c:pt>
                <c:pt idx="1">
                  <c:v>York Hospital (346)</c:v>
                </c:pt>
                <c:pt idx="2">
                  <c:v>Scarborough General Hospital (131)</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3.824974248590296</c:v>
                </c:pt>
                <c:pt idx="1">
                  <c:v>3.9054138861955758</c:v>
                </c:pt>
                <c:pt idx="2">
                  <c:v>4.3977015786956279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(327)</c:v>
                </c:pt>
                <c:pt idx="1">
                  <c:v>York Hospital (224)</c:v>
                </c:pt>
                <c:pt idx="2">
                  <c:v>Scarborough General Hospital (99)</c:v>
                </c:pt>
                <c:pt idx="3">
                  <c:v>Bridlington And District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(327)</c:v>
                </c:pt>
                <c:pt idx="1">
                  <c:v>York Hospital (224)</c:v>
                </c:pt>
                <c:pt idx="2">
                  <c:v>Scarborough General Hospital (99)</c:v>
                </c:pt>
                <c:pt idx="3">
                  <c:v>Bridlington And District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(327)</c:v>
                </c:pt>
                <c:pt idx="1">
                  <c:v>York Hospital (224)</c:v>
                </c:pt>
                <c:pt idx="2">
                  <c:v>Scarborough General Hospital (99)</c:v>
                </c:pt>
                <c:pt idx="3">
                  <c:v>Bridlington And District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(327)</c:v>
                </c:pt>
                <c:pt idx="1">
                  <c:v>York Hospital (224)</c:v>
                </c:pt>
                <c:pt idx="2">
                  <c:v>Scarborough General Hospital (99)</c:v>
                </c:pt>
                <c:pt idx="3">
                  <c:v>Bridlington And District Hospital (-)</c:v>
                </c:pt>
              </c:strCache>
            </c:strRef>
          </c:cat>
          <c:val>
            <c:numRef>
              <c:f>Sheet1!$G$2:$G$5</c:f>
              <c:numCache>
                <c:formatCode>0.0;;</c:formatCode>
                <c:ptCount val="4"/>
                <c:pt idx="0">
                  <c:v>5.5094849593713491</c:v>
                </c:pt>
                <c:pt idx="1">
                  <c:v>5.3927845793442488</c:v>
                </c:pt>
                <c:pt idx="2">
                  <c:v>5.7746635789740104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(327)</c:v>
                </c:pt>
                <c:pt idx="1">
                  <c:v>York Hospital (224)</c:v>
                </c:pt>
                <c:pt idx="2">
                  <c:v>Scarborough General Hospital (99)</c:v>
                </c:pt>
                <c:pt idx="3">
                  <c:v>Bridlington And District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(327)</c:v>
                </c:pt>
                <c:pt idx="1">
                  <c:v>York Hospital (224)</c:v>
                </c:pt>
                <c:pt idx="2">
                  <c:v>Scarborough General Hospital (99)</c:v>
                </c:pt>
                <c:pt idx="3">
                  <c:v>Bridlington And District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(327)</c:v>
                </c:pt>
                <c:pt idx="1">
                  <c:v>York Hospital (224)</c:v>
                </c:pt>
                <c:pt idx="2">
                  <c:v>Scarborough General Hospital (99)</c:v>
                </c:pt>
                <c:pt idx="3">
                  <c:v>Bridlington And District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4.4905150406286509</c:v>
                </c:pt>
                <c:pt idx="1">
                  <c:v>4.6072154206557512</c:v>
                </c:pt>
                <c:pt idx="2">
                  <c:v>4.2253364210259896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Sheet1!$G$2:$G$5</c:f>
              <c:numCache>
                <c:formatCode>0.0;;</c:formatCode>
                <c:ptCount val="4"/>
                <c:pt idx="0">
                  <c:v>8.0651590348214359</c:v>
                </c:pt>
                <c:pt idx="1">
                  <c:v>8.0013926643529363</c:v>
                </c:pt>
                <c:pt idx="2">
                  <c:v>7.7105531672538161</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(514)</c:v>
                </c:pt>
                <c:pt idx="1">
                  <c:v>York Hospital (348)</c:v>
                </c:pt>
                <c:pt idx="2">
                  <c:v>Scarborough General Hospital (142)</c:v>
                </c:pt>
                <c:pt idx="3">
                  <c:v>Bridlington And District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1.9348409651785641</c:v>
                </c:pt>
                <c:pt idx="1">
                  <c:v>1.9986073356470637</c:v>
                </c:pt>
                <c:pt idx="2">
                  <c:v>2.2894468327461839</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6519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RCB | York and Scarborough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519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RCB | York and Scarborough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RCB | York and Scarborough Teaching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886397"/>
          </a:xfrm>
        </p:spPr>
        <p:txBody>
          <a:bodyPr/>
          <a:lstStyle/>
          <a:p>
            <a:r>
              <a:rPr lang="en-GB" sz="3200">
                <a:latin typeface="Arial" panose="020B0604020202020204" pitchFamily="34" charset="0"/>
                <a:cs typeface="Arial" panose="020B0604020202020204" pitchFamily="34" charset="0"/>
              </a:rPr>
              <a:t>York and Scarborough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92841689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190723213"/>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15708072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65111413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77398845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York and Scarborough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York and Scarborough Teaching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522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Cultural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Nurses:</a:t>
            </a:r>
            <a:r>
              <a:rPr lang="en-GB" sz="1250">
                <a:solidFill>
                  <a:prstClr val="black"/>
                </a:solidFill>
                <a:latin typeface="Arial"/>
              </a:rPr>
              <a:t> </a:t>
            </a:r>
            <a:r>
              <a:rPr lang="en-GB" sz="1250" b="0" noProof="0">
                <a:solidFill>
                  <a:prstClr val="black"/>
                </a:solidFill>
                <a:latin typeface="Arial"/>
              </a:rPr>
              <a:t>Patients feeling there were enough nurses on duty to care for them</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not being prevented from sleeping at night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5219540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954551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06235232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8976390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68589395"/>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65580997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05651617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55539548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5325240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6135367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8860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50880528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58389931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522178027"/>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95136461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01477627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64017027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14126175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6365388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034285261"/>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88902814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988939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0100717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5548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74990630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95875017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99653459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38237662"/>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205024844"/>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13016371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826182311"/>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988921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1302338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02381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477789912"/>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6904909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20187700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20231729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83616484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4471576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553808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333302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71887754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85268156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880185536"/>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63759828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78253090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12996905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6147002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3689944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181392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67920012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68783803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237003576"/>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6218824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35294354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56036184"/>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8673408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10636536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99483695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75817063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9420318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040728617"/>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350682048"/>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18759342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305809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121071929"/>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50797135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620781083"/>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1936168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20574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1941514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050878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59357612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07758472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0904977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8821496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316473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590168692"/>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5826882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49639104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15314143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62828466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06716286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5862059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41871847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23242820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32726442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945476675"/>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3848400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062283223"/>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333413728"/>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17597873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9099125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4917159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489569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631580139"/>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456430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34517147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1077038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9771668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9349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80796001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96608185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60414299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7802649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6887612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419670686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955483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1426336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1190873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4397554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28537519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4374391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1267462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2013401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77721348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199757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8853582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0256378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9636293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4242536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81775693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3611957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5155274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2970349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4276741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3748532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246349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40559842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27686961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6739822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87048343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616053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27477433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8533910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6938728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3270608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4121076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42709907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40825718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6957625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1622187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62278982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19692347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45205871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47534386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2337206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21776470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5842382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57544539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2758612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14027683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3912540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1798646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3978540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424970307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8580314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46031488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4445061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66287916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3711223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9607365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28534755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4332233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47040860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73218276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71882761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6502521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71664468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604775022"/>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27115434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5092155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64979567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8189665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67681765"/>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8980414"/>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83665603"/>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32544826"/>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13047840"/>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40773316"/>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92256299"/>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70313981"/>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7596858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345566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5497886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832824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434551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252170481"/>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592988224"/>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684578139"/>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416288969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72099497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600772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314784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370365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491410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549237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8002755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78163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2215291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607958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1340813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99780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8239024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610178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5049197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008574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84332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710615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5224211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5180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643960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996689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0826789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65079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929499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047174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835589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18732307"/>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78880527"/>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57336689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838465866"/>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960840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379639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796618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4047234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771619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980616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5423632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05919181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400186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8751819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4527657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1157757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300166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480389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353954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6892060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7003709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5113603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3158207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6844896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39380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494242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10913</TotalTime>
  <Words>15868</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York and Scarborough Teaching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2025-08-02T10:16:58Z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